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8" r:id="rId1"/>
  </p:sldMasterIdLst>
  <p:notesMasterIdLst>
    <p:notesMasterId r:id="rId3"/>
  </p:notesMasterIdLst>
  <p:handoutMasterIdLst>
    <p:handoutMasterId r:id="rId4"/>
  </p:handoutMasterIdLst>
  <p:sldIdLst>
    <p:sldId id="256" r:id="rId2"/>
  </p:sldIdLst>
  <p:sldSz cx="28803600" cy="43205400"/>
  <p:notesSz cx="7099300"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13608">
          <p15:clr>
            <a:srgbClr val="A4A3A4"/>
          </p15:clr>
        </p15:guide>
        <p15:guide id="2" pos="90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4B4B"/>
    <a:srgbClr val="FF2929"/>
    <a:srgbClr val="FF6161"/>
    <a:srgbClr val="A8E0D3"/>
    <a:srgbClr val="EF99E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588" autoAdjust="0"/>
    <p:restoredTop sz="95421" autoAdjust="0"/>
  </p:normalViewPr>
  <p:slideViewPr>
    <p:cSldViewPr>
      <p:cViewPr>
        <p:scale>
          <a:sx n="32" d="100"/>
          <a:sy n="32" d="100"/>
        </p:scale>
        <p:origin x="-630" y="5328"/>
      </p:cViewPr>
      <p:guideLst>
        <p:guide orient="horz" pos="13608"/>
        <p:guide pos="9072"/>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575"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4021138" y="0"/>
            <a:ext cx="3076575"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01/03/2015</a:t>
            </a:fld>
            <a:endParaRPr lang="fr-FR"/>
          </a:p>
        </p:txBody>
      </p:sp>
      <p:sp>
        <p:nvSpPr>
          <p:cNvPr id="4" name="Espace réservé du pied de page 3"/>
          <p:cNvSpPr>
            <a:spLocks noGrp="1"/>
          </p:cNvSpPr>
          <p:nvPr>
            <p:ph type="ftr" sz="quarter" idx="2"/>
          </p:nvPr>
        </p:nvSpPr>
        <p:spPr>
          <a:xfrm>
            <a:off x="0" y="9721850"/>
            <a:ext cx="3076575"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4021138" y="9721850"/>
            <a:ext cx="3076575"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a:t>
            </a:fld>
            <a:endParaRPr lang="fr-FR"/>
          </a:p>
        </p:txBody>
      </p:sp>
    </p:spTree>
    <p:extLst>
      <p:ext uri="{BB962C8B-B14F-4D97-AF65-F5344CB8AC3E}">
        <p14:creationId xmlns="" xmlns:p14="http://schemas.microsoft.com/office/powerpoint/2010/main" val="9827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2725" y="0"/>
            <a:ext cx="3076575"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88" y="0"/>
            <a:ext cx="3076575"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lang="ar-DZ"/>
              <a:pPr>
                <a:defRPr/>
              </a:pPr>
              <a:t>11-05-1436</a:t>
            </a:fld>
            <a:endParaRPr/>
          </a:p>
        </p:txBody>
      </p:sp>
      <p:sp>
        <p:nvSpPr>
          <p:cNvPr id="12292" name="Espace réservé de l'image des diapositives 3"/>
          <p:cNvSpPr>
            <a:spLocks noGrp="1" noRot="1" noChangeAspect="1"/>
          </p:cNvSpPr>
          <p:nvPr>
            <p:ph type="sldImg" idx="2"/>
          </p:nvPr>
        </p:nvSpPr>
        <p:spPr bwMode="auto">
          <a:xfrm>
            <a:off x="2270125" y="768350"/>
            <a:ext cx="2559050"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09613" y="4860925"/>
            <a:ext cx="5680075"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2725" y="9721850"/>
            <a:ext cx="3076575"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88" y="9721850"/>
            <a:ext cx="3076575"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a:t>
            </a:fld>
            <a:endParaRPr/>
          </a:p>
        </p:txBody>
      </p:sp>
    </p:spTree>
    <p:extLst>
      <p:ext uri="{BB962C8B-B14F-4D97-AF65-F5344CB8AC3E}">
        <p14:creationId xmlns="" xmlns:p14="http://schemas.microsoft.com/office/powerpoint/2010/main" val="466758190"/>
      </p:ext>
    </p:extLst>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a:xfrm>
            <a:off x="2270125" y="768350"/>
            <a:ext cx="2559050" cy="3836988"/>
          </a:xfrm>
          <a:ln/>
        </p:spPr>
      </p:sp>
      <p:sp>
        <p:nvSpPr>
          <p:cNvPr id="13315" name="Espace réservé des commentaires 2"/>
          <p:cNvSpPr txBox="1">
            <a:spLocks noGrp="1"/>
          </p:cNvSpPr>
          <p:nvPr>
            <p:ph type="body" sz="quarter" idx="1"/>
          </p:nvPr>
        </p:nvSpPr>
        <p:spPr bwMode="auto">
          <a:noFill/>
        </p:spPr>
        <p:txBody>
          <a:bodyPr numCol="1">
            <a:prstTxWarp prst="textNoShape">
              <a:avLst/>
            </a:prstTxWarp>
          </a:bodyPr>
          <a:lstStyle/>
          <a:p>
            <a:pPr algn="l" rtl="0" eaLnBrk="1"/>
            <a:endParaRPr lang="ar-DZ" smtClean="0">
              <a:latin typeface="Calibri" pitchFamily="34" charset="0"/>
            </a:endParaRPr>
          </a:p>
        </p:txBody>
      </p:sp>
      <p:sp>
        <p:nvSpPr>
          <p:cNvPr id="4" name="Espace réservé du numéro de diapositive 3"/>
          <p:cNvSpPr txBox="1"/>
          <p:nvPr/>
        </p:nvSpPr>
        <p:spPr>
          <a:xfrm>
            <a:off x="1588" y="9721850"/>
            <a:ext cx="3076575" cy="511175"/>
          </a:xfrm>
          <a:prstGeom prst="rect">
            <a:avLst/>
          </a:prstGeom>
          <a:noFill/>
          <a:ln>
            <a:noFill/>
          </a:ln>
        </p:spPr>
        <p:txBody>
          <a:bodyPr lIns="94768" tIns="47384" rIns="94768" bIns="47384" anchor="b"/>
          <a:lstStyle/>
          <a:p>
            <a:pPr defTabSz="947684" rtl="1" fontAlgn="auto">
              <a:spcBef>
                <a:spcPts val="0"/>
              </a:spcBef>
              <a:spcAft>
                <a:spcPts val="0"/>
              </a:spcAft>
              <a:defRPr sz="1800" b="0" i="0" u="none" strike="noStrike" kern="0" cap="none" spc="0" baseline="0">
                <a:solidFill>
                  <a:srgbClr val="000000"/>
                </a:solidFill>
                <a:uFillTx/>
              </a:defRPr>
            </a:pPr>
            <a:fld id="{96B1A438-0D45-474A-91A5-3F69146C3BE8}" type="slidenum">
              <a:rPr kern="0">
                <a:solidFill>
                  <a:srgbClr val="000000"/>
                </a:solidFill>
                <a:latin typeface="+mn-lt"/>
                <a:cs typeface="+mn-cs"/>
              </a:rPr>
              <a:pPr defTabSz="947684" rtl="1" fontAlgn="auto">
                <a:spcBef>
                  <a:spcPts val="0"/>
                </a:spcBef>
                <a:spcAft>
                  <a:spcPts val="0"/>
                </a:spcAft>
                <a:defRPr sz="1800" b="0" i="0" u="none" strike="noStrike" kern="0" cap="none" spc="0" baseline="0">
                  <a:solidFill>
                    <a:srgbClr val="000000"/>
                  </a:solidFill>
                  <a:uFillTx/>
                </a:defRPr>
              </a:pPr>
              <a:t>1</a:t>
            </a:fld>
            <a:endParaRPr lang="ar-DZ" sz="1200" kern="0" dirty="0">
              <a:solidFill>
                <a:srgbClr val="000000"/>
              </a:solidFill>
              <a:latin typeface="Tahoma" pitchFamily="34"/>
              <a:cs typeface="Arial"/>
            </a:endParaRPr>
          </a:p>
        </p:txBody>
      </p:sp>
    </p:spTree>
    <p:extLst>
      <p:ext uri="{BB962C8B-B14F-4D97-AF65-F5344CB8AC3E}">
        <p14:creationId xmlns="" xmlns:p14="http://schemas.microsoft.com/office/powerpoint/2010/main" val="40987435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337043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29" name="Titre 28"/>
          <p:cNvSpPr>
            <a:spLocks noGrp="1"/>
          </p:cNvSpPr>
          <p:nvPr>
            <p:ph type="ctrTitle"/>
          </p:nvPr>
        </p:nvSpPr>
        <p:spPr>
          <a:xfrm>
            <a:off x="1200150" y="30576492"/>
            <a:ext cx="26643330" cy="770096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00150" y="24483060"/>
            <a:ext cx="26643330" cy="5760720"/>
          </a:xfrm>
        </p:spPr>
        <p:txBody>
          <a:bodyPr anchor="b"/>
          <a:lstStyle>
            <a:lvl1pPr marL="0" indent="0" algn="l">
              <a:buNone/>
              <a:defRPr sz="10800">
                <a:solidFill>
                  <a:schemeClr val="tx2">
                    <a:shade val="75000"/>
                  </a:schemeClr>
                </a:solidFill>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endParaRPr lang="en-US"/>
          </a:p>
        </p:txBody>
      </p:sp>
      <p:sp>
        <p:nvSpPr>
          <p:cNvPr id="2" name="Espace réservé du pied de page 1"/>
          <p:cNvSpPr>
            <a:spLocks noGrp="1"/>
          </p:cNvSpPr>
          <p:nvPr>
            <p:ph type="ftr" sz="quarter" idx="11"/>
          </p:nvPr>
        </p:nvSpPr>
        <p:spPr/>
        <p:txBody>
          <a:bodyPr/>
          <a:lstStyle/>
          <a:p>
            <a:pPr>
              <a:defRPr/>
            </a:pPr>
            <a:endParaRPr lang="en-US"/>
          </a:p>
        </p:txBody>
      </p:sp>
      <p:sp>
        <p:nvSpPr>
          <p:cNvPr id="15" name="Espace réservé du numéro de diapositive 14"/>
          <p:cNvSpPr>
            <a:spLocks noGrp="1"/>
          </p:cNvSpPr>
          <p:nvPr>
            <p:ph type="sldNum" sz="quarter" idx="12"/>
          </p:nvPr>
        </p:nvSpPr>
        <p:spPr>
          <a:xfrm>
            <a:off x="25923240" y="40785898"/>
            <a:ext cx="2390699" cy="1555394"/>
          </a:xfrm>
        </p:spPr>
        <p:txBody>
          <a:bodyPr/>
          <a:lstStyle/>
          <a:p>
            <a:pPr>
              <a:defRPr/>
            </a:pPr>
            <a:fld id="{5998369B-A6EF-43F8-95E5-75D0C38FAAC1}" type="slidenum">
              <a:rPr lang="fr-FR" smtClean="0"/>
              <a:pPr>
                <a:defRPr/>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CAB33F9F-9394-40C0-B684-8FA80BC0590D}" type="slidenum">
              <a:rPr lang="fr-FR" smtClean="0"/>
              <a:pPr>
                <a:defRPr/>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602700" y="3460442"/>
            <a:ext cx="5760720" cy="3686460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3460442"/>
            <a:ext cx="19682460" cy="3686460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0750E905-AE62-4E92-AB62-C68FE6EFA973}" type="slidenum">
              <a:rPr lang="fr-FR" smtClean="0"/>
              <a:pPr>
                <a:defRPr/>
              </a:pPr>
              <a:t>‹#›</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a:p>
        </p:txBody>
      </p:sp>
      <p:sp>
        <p:nvSpPr>
          <p:cNvPr id="8" name="Espace réservé du pied de page 2"/>
          <p:cNvSpPr txBox="1">
            <a:spLocks noGrp="1"/>
          </p:cNvSpPr>
          <p:nvPr>
            <p:ph type="ftr" sz="quarter" idx="11"/>
          </p:nvPr>
        </p:nvSpPr>
        <p:spPr/>
        <p:txBody>
          <a:bodyPr/>
          <a:lstStyle>
            <a:lvl1pPr>
              <a:defRPr/>
            </a:lvl1pPr>
          </a:lstStyle>
          <a:p>
            <a:pPr>
              <a:defRPr/>
            </a:pPr>
            <a:endParaRPr lang="en-US"/>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a:t>
            </a:fld>
            <a:endParaRPr lang="en-US"/>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19" name="Espace réservé du pied de page 18"/>
          <p:cNvSpPr>
            <a:spLocks noGrp="1"/>
          </p:cNvSpPr>
          <p:nvPr>
            <p:ph type="ftr" sz="quarter" idx="11"/>
          </p:nvPr>
        </p:nvSpPr>
        <p:spPr>
          <a:xfrm>
            <a:off x="11281410" y="480063"/>
            <a:ext cx="9121140" cy="1820228"/>
          </a:xfrm>
        </p:spPr>
        <p:txBody>
          <a:bodyPr/>
          <a:lstStyle/>
          <a:p>
            <a:pPr>
              <a:defRPr/>
            </a:pPr>
            <a:endParaRPr lang="en-US"/>
          </a:p>
        </p:txBody>
      </p:sp>
      <p:sp>
        <p:nvSpPr>
          <p:cNvPr id="16" name="Espace réservé du numéro de diapositive 15"/>
          <p:cNvSpPr>
            <a:spLocks noGrp="1"/>
          </p:cNvSpPr>
          <p:nvPr>
            <p:ph type="sldNum" sz="quarter" idx="12"/>
          </p:nvPr>
        </p:nvSpPr>
        <p:spPr>
          <a:xfrm>
            <a:off x="25923240" y="40785898"/>
            <a:ext cx="2390699" cy="1555394"/>
          </a:xfrm>
        </p:spPr>
        <p:txBody>
          <a:bodyPr/>
          <a:lstStyle/>
          <a:p>
            <a:pPr>
              <a:defRPr/>
            </a:pPr>
            <a:fld id="{CD22DD83-822A-4458-B54D-F6C19E849AD6}" type="slidenum">
              <a:rPr lang="fr-FR" smtClean="0"/>
              <a:pPr>
                <a:defRPr/>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21702886"/>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6" name="Espace réservé du texte 5"/>
          <p:cNvSpPr>
            <a:spLocks noGrp="1"/>
          </p:cNvSpPr>
          <p:nvPr>
            <p:ph type="body" idx="1"/>
          </p:nvPr>
        </p:nvSpPr>
        <p:spPr>
          <a:xfrm>
            <a:off x="1200150" y="10561320"/>
            <a:ext cx="26643330" cy="7680960"/>
          </a:xfrm>
        </p:spPr>
        <p:txBody>
          <a:bodyPr anchor="b"/>
          <a:lstStyle>
            <a:lvl1pPr marL="0" indent="0" algn="r">
              <a:buNone/>
              <a:defRPr sz="9000">
                <a:solidFill>
                  <a:schemeClr val="tx2">
                    <a:shade val="75000"/>
                  </a:schemeClr>
                </a:solidFill>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endParaRPr lang="en-US"/>
          </a:p>
        </p:txBody>
      </p:sp>
      <p:sp>
        <p:nvSpPr>
          <p:cNvPr id="11" name="Espace réservé du pied de page 10"/>
          <p:cNvSpPr>
            <a:spLocks noGrp="1"/>
          </p:cNvSpPr>
          <p:nvPr>
            <p:ph type="ftr" sz="quarter" idx="11"/>
          </p:nvPr>
        </p:nvSpPr>
        <p:spPr/>
        <p:txBody>
          <a:bodyPr/>
          <a:lstStyle/>
          <a:p>
            <a:pPr>
              <a:defRPr/>
            </a:pPr>
            <a:endParaRPr lang="en-US"/>
          </a:p>
        </p:txBody>
      </p:sp>
      <p:sp>
        <p:nvSpPr>
          <p:cNvPr id="16" name="Espace réservé du numéro de diapositive 15"/>
          <p:cNvSpPr>
            <a:spLocks noGrp="1"/>
          </p:cNvSpPr>
          <p:nvPr>
            <p:ph type="sldNum" sz="quarter" idx="12"/>
          </p:nvPr>
        </p:nvSpPr>
        <p:spPr/>
        <p:txBody>
          <a:bodyPr/>
          <a:lstStyle/>
          <a:p>
            <a:pPr>
              <a:defRPr/>
            </a:pPr>
            <a:fld id="{E583A91D-B29B-48B7-AFCB-AEF1403C1B0E}" type="slidenum">
              <a:rPr lang="fr-FR" smtClean="0"/>
              <a:pPr>
                <a:defRPr/>
              </a:pPr>
              <a:t>‹#›</a:t>
            </a:fld>
            <a:endParaRPr lang="fr-FR"/>
          </a:p>
        </p:txBody>
      </p:sp>
      <p:sp>
        <p:nvSpPr>
          <p:cNvPr id="8" name="Titre 7"/>
          <p:cNvSpPr>
            <a:spLocks noGrp="1"/>
          </p:cNvSpPr>
          <p:nvPr>
            <p:ph type="title"/>
          </p:nvPr>
        </p:nvSpPr>
        <p:spPr>
          <a:xfrm>
            <a:off x="568496" y="18566638"/>
            <a:ext cx="27363420" cy="7464398"/>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960120" y="10081260"/>
            <a:ext cx="1320165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4641830" y="10081260"/>
            <a:ext cx="13681710" cy="29763720"/>
          </a:xfrm>
        </p:spPr>
        <p:txBody>
          <a:bodyPr/>
          <a:lstStyle>
            <a:lvl1pPr>
              <a:defRPr sz="12600"/>
            </a:lvl1pPr>
            <a:lvl2pPr>
              <a:defRPr sz="10800"/>
            </a:lvl2pPr>
            <a:lvl3pPr>
              <a:defRPr sz="9000"/>
            </a:lvl3pPr>
            <a:lvl4pPr>
              <a:defRPr sz="8100"/>
            </a:lvl4pPr>
            <a:lvl5pPr>
              <a:defRPr sz="8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endParaRPr lang="en-US"/>
          </a:p>
        </p:txBody>
      </p:sp>
      <p:sp>
        <p:nvSpPr>
          <p:cNvPr id="10" name="Espace réservé du pied de page 9"/>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05FD7F8C-D0B9-4E1C-845F-F1E829A3BEF6}" type="slidenum">
              <a:rPr lang="fr-FR" smtClean="0"/>
              <a:pPr>
                <a:defRPr/>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960120" y="34084260"/>
            <a:ext cx="27123390" cy="5560695"/>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886549" y="4200525"/>
            <a:ext cx="13515251"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4631830" y="4200525"/>
            <a:ext cx="13520559" cy="4030501"/>
          </a:xfrm>
        </p:spPr>
        <p:txBody>
          <a:bodyPr anchor="ctr"/>
          <a:lstStyle>
            <a:lvl1pPr marL="0" indent="0">
              <a:buNone/>
              <a:defRPr sz="8100" b="0" cap="all" baseline="0">
                <a:solidFill>
                  <a:schemeClr val="accent1">
                    <a:shade val="50000"/>
                  </a:schemeClr>
                </a:solidFill>
                <a:latin typeface="+mj-lt"/>
                <a:ea typeface="+mj-ea"/>
                <a:cs typeface="+mj-cs"/>
              </a:defRPr>
            </a:lvl1pPr>
            <a:lvl2pPr>
              <a:buNone/>
              <a:defRPr sz="9000" b="1"/>
            </a:lvl2pPr>
            <a:lvl3pPr>
              <a:buNone/>
              <a:defRPr sz="8100" b="1"/>
            </a:lvl3pPr>
            <a:lvl4pPr>
              <a:buNone/>
              <a:defRPr sz="7200" b="1"/>
            </a:lvl4pPr>
            <a:lvl5pPr>
              <a:buNone/>
              <a:defRPr sz="72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886549" y="8291036"/>
            <a:ext cx="13515251"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4643500" y="8291036"/>
            <a:ext cx="13508888" cy="24833107"/>
          </a:xfrm>
        </p:spPr>
        <p:txBody>
          <a:bodyPr/>
          <a:lstStyle>
            <a:lvl1pPr>
              <a:defRPr sz="10800"/>
            </a:lvl1pPr>
            <a:lvl2pPr>
              <a:defRPr sz="9000"/>
            </a:lvl2pPr>
            <a:lvl3pPr>
              <a:defRPr sz="8100"/>
            </a:lvl3pPr>
            <a:lvl4pPr>
              <a:defRPr sz="7200"/>
            </a:lvl4pPr>
            <a:lvl5pPr>
              <a:defRPr sz="7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endParaRPr lang="en-US"/>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a:xfrm>
            <a:off x="25923240" y="40805100"/>
            <a:ext cx="2400300" cy="1555394"/>
          </a:xfrm>
        </p:spPr>
        <p:txBody>
          <a:bodyPr/>
          <a:lstStyle/>
          <a:p>
            <a:pPr>
              <a:defRPr/>
            </a:pPr>
            <a:fld id="{AD521F33-FD0F-4C65-96E5-BC59B162C37F}" type="slidenum">
              <a:rPr lang="fr-FR" smtClean="0"/>
              <a:pPr>
                <a:defRPr/>
              </a:pPr>
              <a:t>‹#›</a:t>
            </a:fld>
            <a:endParaRPr lang="fr-FR"/>
          </a:p>
        </p:txBody>
      </p:sp>
      <p:sp>
        <p:nvSpPr>
          <p:cNvPr id="11" name="Connecteur droit 10"/>
          <p:cNvSpPr>
            <a:spLocks noChangeShapeType="1"/>
          </p:cNvSpPr>
          <p:nvPr/>
        </p:nvSpPr>
        <p:spPr bwMode="auto">
          <a:xfrm>
            <a:off x="1620202" y="37924743"/>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50519" y="2880360"/>
            <a:ext cx="27363420" cy="5299862"/>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endParaRPr lang="en-US"/>
          </a:p>
        </p:txBody>
      </p:sp>
      <p:sp>
        <p:nvSpPr>
          <p:cNvPr id="21" name="Espace réservé du pied de page 20"/>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194FF44E-2F55-4665-9AA7-2C9C8519604F}" type="slidenum">
              <a:rPr lang="fr-FR" smtClean="0"/>
              <a:pPr>
                <a:defRPr/>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endParaRPr lang="en-US"/>
          </a:p>
        </p:txBody>
      </p:sp>
      <p:sp>
        <p:nvSpPr>
          <p:cNvPr id="24" name="Espace réservé du pied de page 23"/>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4FA50C5F-7891-4283-8718-228137E765B6}" type="slidenum">
              <a:rPr lang="fr-FR" smtClean="0"/>
              <a:pPr>
                <a:defRPr/>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620202" y="36849440"/>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Titre 11"/>
          <p:cNvSpPr>
            <a:spLocks noGrp="1"/>
          </p:cNvSpPr>
          <p:nvPr>
            <p:ph type="title"/>
          </p:nvPr>
        </p:nvSpPr>
        <p:spPr>
          <a:xfrm>
            <a:off x="1440180" y="34564320"/>
            <a:ext cx="26643330" cy="3280410"/>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440182" y="3840480"/>
            <a:ext cx="9476186" cy="30243780"/>
          </a:xfrm>
        </p:spPr>
        <p:txBody>
          <a:bodyPr/>
          <a:lstStyle>
            <a:lvl1pPr marL="0" indent="0">
              <a:buNone/>
              <a:defRPr sz="6300"/>
            </a:lvl1pPr>
            <a:lvl2pPr>
              <a:buNone/>
              <a:defRPr sz="5400"/>
            </a:lvl2pPr>
            <a:lvl3pPr>
              <a:buNone/>
              <a:defRPr sz="45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261407" y="3840480"/>
            <a:ext cx="16822103" cy="30243780"/>
          </a:xfrm>
        </p:spPr>
        <p:txBody>
          <a:bodyPr/>
          <a:lstStyle>
            <a:lvl1pPr>
              <a:defRPr sz="14400"/>
            </a:lvl1pPr>
            <a:lvl2pPr>
              <a:defRPr sz="12600"/>
            </a:lvl2pPr>
            <a:lvl3pPr>
              <a:defRPr sz="10800"/>
            </a:lvl3pPr>
            <a:lvl4pPr>
              <a:defRPr sz="9000"/>
            </a:lvl4pPr>
            <a:lvl5pPr>
              <a:defRPr sz="9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29" name="Espace réservé du pied de page 28"/>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0BBFC409-5C0D-4F4F-B1EA-92DFE8CC3C4D}" type="slidenum">
              <a:rPr lang="fr-FR" smtClean="0"/>
              <a:pPr>
                <a:defRPr/>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041380" y="3884794"/>
            <a:ext cx="15841980" cy="2304288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4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BF8DD6B3-DE42-45A2-A527-B993F55AC13A}" type="slidenum">
              <a:rPr lang="fr-FR" smtClean="0"/>
              <a:pPr>
                <a:defRPr/>
              </a:pPr>
              <a:t>‹#›</a:t>
            </a:fld>
            <a:endParaRPr lang="fr-FR"/>
          </a:p>
        </p:txBody>
      </p:sp>
      <p:sp>
        <p:nvSpPr>
          <p:cNvPr id="17" name="Titre 16"/>
          <p:cNvSpPr>
            <a:spLocks noGrp="1"/>
          </p:cNvSpPr>
          <p:nvPr>
            <p:ph type="title"/>
          </p:nvPr>
        </p:nvSpPr>
        <p:spPr>
          <a:xfrm>
            <a:off x="1200150" y="31460688"/>
            <a:ext cx="18482310" cy="3290414"/>
          </a:xfrm>
        </p:spPr>
        <p:txBody>
          <a:bodyPr anchor="ctr"/>
          <a:lstStyle>
            <a:lvl1pPr algn="l">
              <a:buNone/>
              <a:defRPr sz="9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00150" y="34859273"/>
            <a:ext cx="18482310" cy="4840605"/>
          </a:xfrm>
        </p:spPr>
        <p:txBody>
          <a:bodyPr lIns="493776" tIns="0"/>
          <a:lstStyle>
            <a:lvl1pPr marL="0" indent="0">
              <a:buNone/>
              <a:defRPr sz="6300"/>
            </a:lvl1pPr>
            <a:lvl2pPr>
              <a:defRPr sz="5400"/>
            </a:lvl2pPr>
            <a:lvl3pPr>
              <a:defRPr sz="45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8" name="Espace réservé du texte 7"/>
          <p:cNvSpPr>
            <a:spLocks noGrp="1"/>
          </p:cNvSpPr>
          <p:nvPr>
            <p:ph type="body" idx="1"/>
          </p:nvPr>
        </p:nvSpPr>
        <p:spPr>
          <a:xfrm>
            <a:off x="960120" y="9791224"/>
            <a:ext cx="27363420" cy="28513567"/>
          </a:xfrm>
          <a:prstGeom prst="rect">
            <a:avLst/>
          </a:prstGeom>
        </p:spPr>
        <p:txBody>
          <a:bodyPr vert="horz" lIns="411480" tIns="205740" rIns="411480" bIns="205740">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0402550" y="480063"/>
            <a:ext cx="7920990" cy="1820228"/>
          </a:xfrm>
          <a:prstGeom prst="rect">
            <a:avLst/>
          </a:prstGeom>
        </p:spPr>
        <p:txBody>
          <a:bodyPr vert="horz" lIns="411480" tIns="205740" rIns="411480" bIns="205740"/>
          <a:lstStyle>
            <a:lvl1pPr algn="l" eaLnBrk="1" latinLnBrk="0" hangingPunct="1">
              <a:defRPr kumimoji="0" sz="5400">
                <a:solidFill>
                  <a:schemeClr val="accent1">
                    <a:shade val="75000"/>
                  </a:schemeClr>
                </a:solidFill>
              </a:defRPr>
            </a:lvl1pPr>
          </a:lstStyle>
          <a:p>
            <a:pPr>
              <a:defRPr/>
            </a:pPr>
            <a:endParaRPr lang="en-US"/>
          </a:p>
        </p:txBody>
      </p:sp>
      <p:sp>
        <p:nvSpPr>
          <p:cNvPr id="28" name="Espace réservé du pied de page 27"/>
          <p:cNvSpPr>
            <a:spLocks noGrp="1"/>
          </p:cNvSpPr>
          <p:nvPr>
            <p:ph type="ftr" sz="quarter" idx="3"/>
          </p:nvPr>
        </p:nvSpPr>
        <p:spPr>
          <a:xfrm>
            <a:off x="9841230" y="480063"/>
            <a:ext cx="10561320" cy="1820228"/>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endParaRPr lang="en-US"/>
          </a:p>
        </p:txBody>
      </p:sp>
      <p:sp>
        <p:nvSpPr>
          <p:cNvPr id="5" name="Espace réservé du numéro de diapositive 4"/>
          <p:cNvSpPr>
            <a:spLocks noGrp="1"/>
          </p:cNvSpPr>
          <p:nvPr>
            <p:ph type="sldNum" sz="quarter" idx="4"/>
          </p:nvPr>
        </p:nvSpPr>
        <p:spPr>
          <a:xfrm>
            <a:off x="25923240" y="40805103"/>
            <a:ext cx="2400300" cy="1540193"/>
          </a:xfrm>
          <a:prstGeom prst="rect">
            <a:avLst/>
          </a:prstGeom>
        </p:spPr>
        <p:txBody>
          <a:bodyPr vert="horz" lIns="411480" tIns="205740" rIns="411480" bIns="205740"/>
          <a:lstStyle>
            <a:lvl1pPr algn="r" eaLnBrk="1" latinLnBrk="0" hangingPunct="1">
              <a:defRPr kumimoji="0" sz="5400">
                <a:solidFill>
                  <a:schemeClr val="accent1">
                    <a:shade val="75000"/>
                  </a:schemeClr>
                </a:solidFill>
              </a:defRPr>
            </a:lvl1pPr>
          </a:lstStyle>
          <a:p>
            <a:pPr>
              <a:defRPr/>
            </a:pPr>
            <a:fld id="{6014CD5F-2915-4A8F-8678-4A81C212C2F1}" type="slidenum">
              <a:rPr lang="fr-FR" smtClean="0"/>
              <a:pPr>
                <a:defRPr/>
              </a:pPr>
              <a:t>‹#›</a:t>
            </a:fld>
            <a:endParaRPr lang="fr-FR"/>
          </a:p>
        </p:txBody>
      </p:sp>
      <p:sp>
        <p:nvSpPr>
          <p:cNvPr id="10" name="Espace réservé du titre 9"/>
          <p:cNvSpPr>
            <a:spLocks noGrp="1"/>
          </p:cNvSpPr>
          <p:nvPr>
            <p:ph type="title"/>
          </p:nvPr>
        </p:nvSpPr>
        <p:spPr>
          <a:xfrm>
            <a:off x="960120" y="2880360"/>
            <a:ext cx="27363420" cy="5280660"/>
          </a:xfrm>
          <a:prstGeom prst="rect">
            <a:avLst/>
          </a:prstGeom>
        </p:spPr>
        <p:txBody>
          <a:bodyPr vert="horz" lIns="411480" tIns="205740" rIns="411480" bIns="205740"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620202" y="6620661"/>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
        <p:nvSpPr>
          <p:cNvPr id="12" name="Connecteur droit 11"/>
          <p:cNvSpPr>
            <a:spLocks noChangeShapeType="1"/>
          </p:cNvSpPr>
          <p:nvPr/>
        </p:nvSpPr>
        <p:spPr bwMode="auto">
          <a:xfrm>
            <a:off x="1620202" y="6665315"/>
            <a:ext cx="27183398" cy="1500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1480" tIns="205740" rIns="411480" bIns="20574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Lst>
  <p:txStyles>
    <p:titleStyle>
      <a:lvl1pPr algn="l" rtl="1" eaLnBrk="1" latinLnBrk="0" hangingPunct="1">
        <a:spcBef>
          <a:spcPct val="0"/>
        </a:spcBef>
        <a:buNone/>
        <a:defRPr kumimoji="0" sz="162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43050" indent="-1543050" algn="r" rtl="1" eaLnBrk="1" latinLnBrk="0" hangingPunct="1">
        <a:spcBef>
          <a:spcPct val="20000"/>
        </a:spcBef>
        <a:buClr>
          <a:schemeClr val="accent1"/>
        </a:buClr>
        <a:buSzPct val="70000"/>
        <a:buFont typeface="Wingdings 2"/>
        <a:buChar char=""/>
        <a:defRPr kumimoji="0" sz="14400" kern="1200">
          <a:solidFill>
            <a:schemeClr val="tx2"/>
          </a:solidFill>
          <a:latin typeface="+mn-lt"/>
          <a:ea typeface="+mn-ea"/>
          <a:cs typeface="+mn-cs"/>
        </a:defRPr>
      </a:lvl1pPr>
      <a:lvl2pPr marL="3343275" indent="-1285875" algn="r" rtl="1" eaLnBrk="1" latinLnBrk="0" hangingPunct="1">
        <a:spcBef>
          <a:spcPct val="20000"/>
        </a:spcBef>
        <a:buClr>
          <a:schemeClr val="accent1"/>
        </a:buClr>
        <a:buSzPct val="70000"/>
        <a:buFont typeface="Wingdings 2"/>
        <a:buChar char=""/>
        <a:defRPr kumimoji="0" sz="12600" kern="1200">
          <a:solidFill>
            <a:schemeClr val="tx2"/>
          </a:solidFill>
          <a:latin typeface="+mn-lt"/>
          <a:ea typeface="+mn-ea"/>
          <a:cs typeface="+mn-cs"/>
        </a:defRPr>
      </a:lvl2pPr>
      <a:lvl3pPr marL="5143500" indent="-1028700" algn="r" rtl="1" eaLnBrk="1" latinLnBrk="0" hangingPunct="1">
        <a:spcBef>
          <a:spcPct val="20000"/>
        </a:spcBef>
        <a:buClr>
          <a:schemeClr val="accent1"/>
        </a:buClr>
        <a:buSzPct val="70000"/>
        <a:buFont typeface="Wingdings 2"/>
        <a:buChar char=""/>
        <a:defRPr kumimoji="0" sz="10800" kern="1200">
          <a:solidFill>
            <a:schemeClr val="tx2"/>
          </a:solidFill>
          <a:latin typeface="+mn-lt"/>
          <a:ea typeface="+mn-ea"/>
          <a:cs typeface="+mn-cs"/>
        </a:defRPr>
      </a:lvl3pPr>
      <a:lvl4pPr marL="7200900" indent="-1028700" algn="r" rtl="1" eaLnBrk="1" latinLnBrk="0" hangingPunct="1">
        <a:spcBef>
          <a:spcPct val="20000"/>
        </a:spcBef>
        <a:buClr>
          <a:schemeClr val="accent1"/>
        </a:buClr>
        <a:buSzPct val="70000"/>
        <a:buFont typeface="Wingdings 2"/>
        <a:buChar char=""/>
        <a:defRPr kumimoji="0" sz="9000" kern="1200">
          <a:solidFill>
            <a:schemeClr val="tx2"/>
          </a:solidFill>
          <a:latin typeface="+mn-lt"/>
          <a:ea typeface="+mn-ea"/>
          <a:cs typeface="+mn-cs"/>
        </a:defRPr>
      </a:lvl4pPr>
      <a:lvl5pPr marL="92583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5pPr>
      <a:lvl6pPr marL="11315700" indent="-1028700" algn="r" rtl="1" eaLnBrk="1" latinLnBrk="0" hangingPunct="1">
        <a:spcBef>
          <a:spcPct val="20000"/>
        </a:spcBef>
        <a:buClr>
          <a:schemeClr val="accent1"/>
        </a:buClr>
        <a:buSzPct val="60000"/>
        <a:buFont typeface="Wingdings 2"/>
        <a:buChar char=""/>
        <a:defRPr kumimoji="0" sz="8100" kern="1200">
          <a:solidFill>
            <a:schemeClr val="tx2"/>
          </a:solidFill>
          <a:latin typeface="+mn-lt"/>
          <a:ea typeface="+mn-ea"/>
          <a:cs typeface="+mn-cs"/>
        </a:defRPr>
      </a:lvl6pPr>
      <a:lvl7pPr marL="13373100" indent="-1028700" algn="r" rtl="1" eaLnBrk="1" latinLnBrk="0" hangingPunct="1">
        <a:spcBef>
          <a:spcPct val="20000"/>
        </a:spcBef>
        <a:buClr>
          <a:schemeClr val="accent1"/>
        </a:buClr>
        <a:buSzPct val="60000"/>
        <a:buFont typeface="Wingdings 2"/>
        <a:buChar char=""/>
        <a:defRPr kumimoji="0" sz="7200" kern="1200">
          <a:solidFill>
            <a:schemeClr val="tx2"/>
          </a:solidFill>
          <a:latin typeface="+mn-lt"/>
          <a:ea typeface="+mn-ea"/>
          <a:cs typeface="+mn-cs"/>
        </a:defRPr>
      </a:lvl7pPr>
      <a:lvl8pPr marL="15430500" indent="-1028700" algn="r" rtl="1" eaLnBrk="1" latinLnBrk="0" hangingPunct="1">
        <a:spcBef>
          <a:spcPct val="20000"/>
        </a:spcBef>
        <a:buClr>
          <a:schemeClr val="accent1"/>
        </a:buClr>
        <a:buSzPct val="60000"/>
        <a:buFont typeface="Wingdings 2"/>
        <a:buChar char=""/>
        <a:defRPr kumimoji="0" sz="7200" kern="1200" baseline="0">
          <a:solidFill>
            <a:schemeClr val="tx2"/>
          </a:solidFill>
          <a:latin typeface="+mn-lt"/>
          <a:ea typeface="+mn-ea"/>
          <a:cs typeface="+mn-cs"/>
        </a:defRPr>
      </a:lvl8pPr>
      <a:lvl9pPr marL="17487900" indent="-1028700" algn="r" rtl="1" eaLnBrk="1" latinLnBrk="0" hangingPunct="1">
        <a:spcBef>
          <a:spcPct val="20000"/>
        </a:spcBef>
        <a:buClr>
          <a:schemeClr val="accent1"/>
        </a:buClr>
        <a:buSzPct val="60000"/>
        <a:buFont typeface="Wingdings 2"/>
        <a:buChar char=""/>
        <a:defRPr kumimoji="0" sz="63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 Id="rId9"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1"/>
          <p:cNvSpPr/>
          <p:nvPr/>
        </p:nvSpPr>
        <p:spPr>
          <a:xfrm>
            <a:off x="4197546" y="457188"/>
            <a:ext cx="20696540" cy="3634716"/>
          </a:xfrm>
          <a:prstGeom prst="rect">
            <a:avLst/>
          </a:prstGeom>
          <a:ln/>
        </p:spPr>
        <p:style>
          <a:lnRef idx="1">
            <a:schemeClr val="accent1"/>
          </a:lnRef>
          <a:fillRef idx="2">
            <a:schemeClr val="accent1"/>
          </a:fillRef>
          <a:effectRef idx="1">
            <a:schemeClr val="accent1"/>
          </a:effectRef>
          <a:fontRef idx="minor">
            <a:schemeClr val="dk1"/>
          </a:fontRef>
        </p:style>
        <p:txBody>
          <a:bodyPr lIns="91422" tIns="45711" rIns="91422" bIns="45711" anchorCtr="1">
            <a:prstTxWarp prst="textPlain">
              <a:avLst>
                <a:gd name="adj" fmla="val 50113"/>
              </a:avLst>
            </a:prstTxWarp>
            <a:spAutoFit/>
          </a:bodyPr>
          <a:lstStyle/>
          <a:p>
            <a:pPr algn="ctr" rtl="1" fontAlgn="auto">
              <a:lnSpc>
                <a:spcPct val="200000"/>
              </a:lnSpc>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كلية العلوم الإنسانية والاجتماعية </a:t>
            </a:r>
          </a:p>
          <a:p>
            <a:pPr algn="ctr" rtl="1" fontAlgn="auto">
              <a:lnSpc>
                <a:spcPct val="200000"/>
              </a:lnSpc>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قسم علم الاجتماع والديمغرافيا</a:t>
            </a:r>
          </a:p>
          <a:p>
            <a:pPr algn="ctr" rtl="1" fontAlgn="auto">
              <a:lnSpc>
                <a:spcPct val="200000"/>
              </a:lnSpc>
              <a:spcBef>
                <a:spcPts val="0"/>
              </a:spcBef>
              <a:spcAft>
                <a:spcPts val="0"/>
              </a:spcAft>
              <a:defRPr/>
            </a:pPr>
            <a:r>
              <a:rPr lang="ar-DZ"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عنوان</a:t>
            </a:r>
            <a:r>
              <a:rPr lang="ar-SA" sz="4100" dirty="0" smtClean="0">
                <a:ln w="0"/>
                <a:solidFill>
                  <a:schemeClr val="tx1"/>
                </a:solidFill>
                <a:effectLst>
                  <a:outerShdw blurRad="38100" dist="19050" dir="2700000" algn="tl" rotWithShape="0">
                    <a:schemeClr val="dk1">
                      <a:alpha val="40000"/>
                    </a:schemeClr>
                  </a:outerShdw>
                </a:effectLst>
                <a:latin typeface="Traditional Arabic" panose="02020603050405020304" pitchFamily="18" charset="-78"/>
              </a:rPr>
              <a:t> الدراسة: دور التكوين في زيادة فعالية الأداء لموظفين مؤسسة اتصالات الجزائر</a:t>
            </a:r>
            <a:endParaRPr lang="en-US" sz="44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Traditional Arabic" panose="02020603050405020304" pitchFamily="18" charset="-78"/>
              <a:cs typeface="Traditional Arabic" panose="02020603050405020304" pitchFamily="18" charset="-78"/>
            </a:endParaRPr>
          </a:p>
          <a:p>
            <a:pPr algn="ctr" fontAlgn="auto">
              <a:spcBef>
                <a:spcPts val="0"/>
              </a:spcBef>
              <a:spcAft>
                <a:spcPts val="0"/>
              </a:spcAft>
              <a:defRPr/>
            </a:pPr>
            <a:endParaRPr lang="en-US" sz="41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Traditional Arabic" panose="02020603050405020304" pitchFamily="18" charset="-78"/>
              <a:cs typeface="Traditional Arabic" panose="02020603050405020304" pitchFamily="18" charset="-78"/>
            </a:endParaRPr>
          </a:p>
        </p:txBody>
      </p:sp>
      <p:pic>
        <p:nvPicPr>
          <p:cNvPr id="29" name="Picture 193" descr="Univ-Sigle"/>
          <p:cNvPicPr>
            <a:picLocks noChangeAspect="1"/>
          </p:cNvPicPr>
          <p:nvPr/>
        </p:nvPicPr>
        <p:blipFill>
          <a:blip r:embed="rId3" cstate="print"/>
          <a:stretch>
            <a:fillRect/>
          </a:stretch>
        </p:blipFill>
        <p:spPr>
          <a:xfrm>
            <a:off x="110972" y="457052"/>
            <a:ext cx="4086574" cy="37147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276" name="Rectangle 18"/>
          <p:cNvSpPr>
            <a:spLocks noChangeArrowheads="1"/>
          </p:cNvSpPr>
          <p:nvPr/>
        </p:nvSpPr>
        <p:spPr bwMode="auto">
          <a:xfrm>
            <a:off x="16830692" y="19245246"/>
            <a:ext cx="10009112" cy="1008112"/>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38" name="Text Box 23"/>
          <p:cNvSpPr txBox="1"/>
          <p:nvPr/>
        </p:nvSpPr>
        <p:spPr>
          <a:xfrm>
            <a:off x="19545336" y="19316684"/>
            <a:ext cx="4963194" cy="714380"/>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4500" b="1" kern="0" dirty="0">
                <a:solidFill>
                  <a:srgbClr val="000000"/>
                </a:solidFill>
                <a:latin typeface="Arial" pitchFamily="34"/>
                <a:cs typeface="+mn-cs"/>
              </a:rPr>
              <a:t>أهداف الدراسة</a:t>
            </a:r>
            <a:endParaRPr lang="fr-FR" sz="4500" b="1" kern="0" dirty="0">
              <a:solidFill>
                <a:srgbClr val="000000"/>
              </a:solidFill>
              <a:latin typeface="Arial" pitchFamily="34"/>
              <a:cs typeface="+mn-cs"/>
            </a:endParaRPr>
          </a:p>
        </p:txBody>
      </p:sp>
      <p:sp>
        <p:nvSpPr>
          <p:cNvPr id="11278" name="Rectangle 18"/>
          <p:cNvSpPr>
            <a:spLocks noChangeArrowheads="1"/>
          </p:cNvSpPr>
          <p:nvPr/>
        </p:nvSpPr>
        <p:spPr bwMode="auto">
          <a:xfrm>
            <a:off x="26403384" y="6672158"/>
            <a:ext cx="2400216" cy="928689"/>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43" name="Text Box 23"/>
          <p:cNvSpPr txBox="1"/>
          <p:nvPr/>
        </p:nvSpPr>
        <p:spPr>
          <a:xfrm>
            <a:off x="26903450" y="6815034"/>
            <a:ext cx="1900150" cy="714376"/>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raditional Arabic" panose="02020603050405020304" pitchFamily="18" charset="-78"/>
                <a:cs typeface="Traditional Arabic" panose="02020603050405020304" pitchFamily="18" charset="-78"/>
              </a:rPr>
              <a:t>مقدمة</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1282" name="Rectangle 18"/>
          <p:cNvSpPr>
            <a:spLocks noChangeArrowheads="1"/>
          </p:cNvSpPr>
          <p:nvPr/>
        </p:nvSpPr>
        <p:spPr bwMode="auto">
          <a:xfrm>
            <a:off x="19402460" y="28960814"/>
            <a:ext cx="7560840" cy="898812"/>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47" name="Text Box 23"/>
          <p:cNvSpPr txBox="1"/>
          <p:nvPr/>
        </p:nvSpPr>
        <p:spPr>
          <a:xfrm>
            <a:off x="20545468" y="28889376"/>
            <a:ext cx="5429249" cy="837733"/>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منهج الدراسة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1284" name="Rectangle 18"/>
          <p:cNvSpPr>
            <a:spLocks noChangeArrowheads="1"/>
          </p:cNvSpPr>
          <p:nvPr/>
        </p:nvSpPr>
        <p:spPr bwMode="auto">
          <a:xfrm>
            <a:off x="15687684" y="12744389"/>
            <a:ext cx="12539082" cy="857256"/>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1"/>
          </a:lnRef>
          <a:fillRef idx="3">
            <a:schemeClr val="accent1"/>
          </a:fillRef>
          <a:effectRef idx="3">
            <a:schemeClr val="accent1"/>
          </a:effectRef>
          <a:fontRef idx="minor">
            <a:schemeClr val="lt1"/>
          </a:fontRef>
        </p:style>
        <p:txBody>
          <a:bodyPr wrap="none" lIns="91422" tIns="45711" rIns="91422" bIns="45711" anchor="ctr"/>
          <a:lstStyle/>
          <a:p>
            <a:pPr algn="r" rtl="1"/>
            <a:endParaRPr lang="ar-DZ">
              <a:solidFill>
                <a:srgbClr val="000000"/>
              </a:solidFill>
              <a:latin typeface="Tahoma" pitchFamily="34" charset="0"/>
            </a:endParaRPr>
          </a:p>
        </p:txBody>
      </p:sp>
      <p:sp>
        <p:nvSpPr>
          <p:cNvPr id="49" name="Text Box 23"/>
          <p:cNvSpPr txBox="1"/>
          <p:nvPr/>
        </p:nvSpPr>
        <p:spPr>
          <a:xfrm>
            <a:off x="19331022" y="13101578"/>
            <a:ext cx="5072059" cy="85725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0">
            <a:schemeClr val="accent2"/>
          </a:lnRef>
          <a:fillRef idx="3">
            <a:schemeClr val="accent2"/>
          </a:fillRef>
          <a:effectRef idx="3">
            <a:schemeClr val="accent2"/>
          </a:effectRef>
          <a:fontRef idx="minor">
            <a:schemeClr val="lt1"/>
          </a:fontRef>
        </p:style>
        <p:txBody>
          <a:bodyPr wrap="none" lIns="115151" tIns="45702" rIns="91404" bIns="45702" anchor="ctr" anchorCtr="1"/>
          <a:lstStyle/>
          <a:p>
            <a:pPr marL="757089" indent="-671382" algn="ctr" defTabSz="4179051" rtl="1" fontAlgn="auto">
              <a:spcBef>
                <a:spcPts val="0"/>
              </a:spcBef>
              <a:spcAft>
                <a:spcPts val="0"/>
              </a:spcAft>
              <a:defRPr sz="1800" b="0" i="0" u="none" strike="noStrike" kern="0" cap="none" spc="0" baseline="0">
                <a:solidFill>
                  <a:srgbClr val="000000"/>
                </a:solidFill>
                <a:uFillTx/>
              </a:defRPr>
            </a:pPr>
            <a:r>
              <a:rPr lang="ar-SA" sz="4500" b="1" kern="0" dirty="0" smtClean="0">
                <a:solidFill>
                  <a:srgbClr val="000000"/>
                </a:solidFill>
                <a:latin typeface="Arial"/>
                <a:cs typeface="+mn-cs"/>
              </a:rPr>
              <a:t>تساؤلات </a:t>
            </a:r>
            <a:r>
              <a:rPr lang="ar-DZ" sz="4500" b="1" kern="0" dirty="0" smtClean="0">
                <a:solidFill>
                  <a:srgbClr val="000000"/>
                </a:solidFill>
                <a:latin typeface="Arial"/>
                <a:cs typeface="+mn-cs"/>
              </a:rPr>
              <a:t> الدراسة</a:t>
            </a:r>
            <a:endParaRPr lang="ar-DZ" sz="4500" b="1" kern="0" dirty="0">
              <a:solidFill>
                <a:srgbClr val="000000"/>
              </a:solidFill>
              <a:latin typeface="Arial"/>
              <a:cs typeface="+mn-cs"/>
            </a:endParaRPr>
          </a:p>
        </p:txBody>
      </p:sp>
      <p:sp>
        <p:nvSpPr>
          <p:cNvPr id="34" name="Organigramme : Processus 33"/>
          <p:cNvSpPr/>
          <p:nvPr/>
        </p:nvSpPr>
        <p:spPr>
          <a:xfrm>
            <a:off x="15616246" y="14030272"/>
            <a:ext cx="13187354" cy="4857784"/>
          </a:xfrm>
          <a:prstGeom prst="flowChartProcess">
            <a:avLst/>
          </a:prstGeom>
          <a:ln>
            <a:noFill/>
          </a:ln>
          <a:effectLst>
            <a:outerShdw blurRad="190500" dist="228600" dir="2700000" algn="ctr">
              <a:srgbClr val="000000">
                <a:alpha val="30000"/>
              </a:srgbClr>
            </a:outerShdw>
            <a:reflection blurRad="6350" stA="50000" endA="300" endPos="55000" dir="5400000" sy="-100000" algn="bl" rotWithShape="0"/>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lIns="91422" tIns="45711" rIns="91422" bIns="45711" rtlCol="1" anchor="t"/>
          <a:lstStyle/>
          <a:p>
            <a:pPr algn="just" rtl="1">
              <a:lnSpc>
                <a:spcPct val="150000"/>
              </a:lnSpc>
            </a:pPr>
            <a:r>
              <a:rPr lang="ar-SA" sz="4000" b="1" dirty="0" smtClean="0">
                <a:latin typeface="Traditional Arabic" panose="02020603050405020304" pitchFamily="18" charset="-78"/>
                <a:cs typeface="Traditional Arabic" panose="02020603050405020304" pitchFamily="18" charset="-78"/>
              </a:rPr>
              <a:t>التساؤل الأول: هل تكوين المستمر للعمال يؤدي إلى تحسين أداء العاملين ؟</a:t>
            </a:r>
          </a:p>
          <a:p>
            <a:pPr lvl="0" algn="just" rtl="1">
              <a:lnSpc>
                <a:spcPct val="150000"/>
              </a:lnSpc>
            </a:pPr>
            <a:r>
              <a:rPr lang="ar-SA" sz="4000" b="1" dirty="0" smtClean="0">
                <a:latin typeface="Traditional Arabic" panose="02020603050405020304" pitchFamily="18" charset="-78"/>
                <a:cs typeface="Traditional Arabic" panose="02020603050405020304" pitchFamily="18" charset="-78"/>
              </a:rPr>
              <a:t>التساؤل الثاني :هل تساهم مهارات الموظف المكتسبة من خلال التكوين في زيادة وتحسين أداء العاملين؟</a:t>
            </a:r>
          </a:p>
          <a:p>
            <a:pPr lvl="0" algn="just" rtl="1">
              <a:lnSpc>
                <a:spcPct val="150000"/>
              </a:lnSpc>
            </a:pPr>
            <a:r>
              <a:rPr lang="ar-SA" sz="4000" b="1" dirty="0" smtClean="0">
                <a:latin typeface="Traditional Arabic" panose="02020603050405020304" pitchFamily="18" charset="-78"/>
                <a:cs typeface="Traditional Arabic" panose="02020603050405020304" pitchFamily="18" charset="-78"/>
              </a:rPr>
              <a:t>التساؤل الثالث:هل الأساليب التكنولوجية المطبقة في التكوين تساهم بقدر كبير في تحسين أداء العاملين؟</a:t>
            </a:r>
            <a:endParaRPr lang="fr-FR" sz="4000" dirty="0" smtClean="0">
              <a:latin typeface="Traditional Arabic" pitchFamily="18" charset="-78"/>
              <a:cs typeface="Traditional Arabic" pitchFamily="18" charset="-78"/>
            </a:endParaRPr>
          </a:p>
          <a:p>
            <a:pPr algn="just" rtl="1">
              <a:lnSpc>
                <a:spcPct val="150000"/>
              </a:lnSpc>
            </a:pPr>
            <a:endParaRPr lang="en-US" sz="4000" b="1" dirty="0">
              <a:latin typeface="Traditional Arabic" panose="02020603050405020304" pitchFamily="18" charset="-78"/>
              <a:cs typeface="Traditional Arabic" panose="02020603050405020304" pitchFamily="18" charset="-78"/>
            </a:endParaRPr>
          </a:p>
        </p:txBody>
      </p:sp>
      <p:sp>
        <p:nvSpPr>
          <p:cNvPr id="25" name="Rectangle 24"/>
          <p:cNvSpPr/>
          <p:nvPr/>
        </p:nvSpPr>
        <p:spPr>
          <a:xfrm>
            <a:off x="18545204" y="30389574"/>
            <a:ext cx="10258396" cy="4188340"/>
          </a:xfrm>
          <a:prstGeom prst="flowChartAlternateProcess">
            <a:avLst/>
          </a:prstGeom>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algn="just" rtl="1">
              <a:lnSpc>
                <a:spcPct val="150000"/>
              </a:lnSpc>
            </a:pPr>
            <a:r>
              <a:rPr lang="ar-SA" sz="4000" b="1" dirty="0" smtClean="0">
                <a:latin typeface="Traditional Arabic" panose="02020603050405020304" pitchFamily="18" charset="-78"/>
                <a:cs typeface="Traditional Arabic" panose="02020603050405020304" pitchFamily="18" charset="-78"/>
              </a:rPr>
              <a:t>قصد تحقيق أهداف البحث والوصول إلى نتائج تفند فرضيات الدراسة</a:t>
            </a:r>
            <a:r>
              <a:rPr lang="ar-DZ" sz="4000" b="1" dirty="0" smtClean="0">
                <a:latin typeface="Traditional Arabic" panose="02020603050405020304" pitchFamily="18" charset="-78"/>
                <a:cs typeface="Traditional Arabic" panose="02020603050405020304" pitchFamily="18" charset="-78"/>
              </a:rPr>
              <a:t>،</a:t>
            </a:r>
            <a:r>
              <a:rPr lang="ar-SA"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تم </a:t>
            </a:r>
            <a:r>
              <a:rPr lang="ar-DZ" sz="4000" b="1" dirty="0">
                <a:latin typeface="Traditional Arabic" panose="02020603050405020304" pitchFamily="18" charset="-78"/>
                <a:cs typeface="Traditional Arabic" panose="02020603050405020304" pitchFamily="18" charset="-78"/>
              </a:rPr>
              <a:t>الاعتماد على المنهج الوصفي </a:t>
            </a:r>
            <a:r>
              <a:rPr lang="ar-SA" sz="4000" b="1" dirty="0" smtClean="0">
                <a:latin typeface="Traditional Arabic" panose="02020603050405020304" pitchFamily="18" charset="-78"/>
                <a:cs typeface="Traditional Arabic" panose="02020603050405020304" pitchFamily="18" charset="-78"/>
              </a:rPr>
              <a:t>التحليلي </a:t>
            </a:r>
            <a:r>
              <a:rPr lang="ar-DZ" sz="4000" b="1" dirty="0" smtClean="0">
                <a:latin typeface="Traditional Arabic" panose="02020603050405020304" pitchFamily="18" charset="-78"/>
                <a:cs typeface="Traditional Arabic" panose="02020603050405020304" pitchFamily="18" charset="-78"/>
              </a:rPr>
              <a:t>الذي </a:t>
            </a:r>
            <a:r>
              <a:rPr lang="ar-DZ" sz="4000" b="1" dirty="0">
                <a:latin typeface="Traditional Arabic" panose="02020603050405020304" pitchFamily="18" charset="-78"/>
                <a:cs typeface="Traditional Arabic" panose="02020603050405020304" pitchFamily="18" charset="-78"/>
              </a:rPr>
              <a:t>يعتبر مناسبا لمجال الدراسة الحالية فمن خلاله </a:t>
            </a:r>
            <a:r>
              <a:rPr lang="ar-DZ" sz="4000" b="1" dirty="0" err="1" smtClean="0">
                <a:latin typeface="Traditional Arabic" panose="02020603050405020304" pitchFamily="18" charset="-78"/>
                <a:cs typeface="Traditional Arabic" panose="02020603050405020304" pitchFamily="18" charset="-78"/>
              </a:rPr>
              <a:t>ت</a:t>
            </a:r>
            <a:r>
              <a:rPr lang="ar-SA" sz="4000" b="1" dirty="0" smtClean="0">
                <a:latin typeface="Traditional Arabic" panose="02020603050405020304" pitchFamily="18" charset="-78"/>
                <a:cs typeface="Traditional Arabic" panose="02020603050405020304" pitchFamily="18" charset="-78"/>
              </a:rPr>
              <a:t>ت</a:t>
            </a:r>
            <a:r>
              <a:rPr lang="ar-DZ" sz="4000" b="1" dirty="0" smtClean="0">
                <a:latin typeface="Traditional Arabic" panose="02020603050405020304" pitchFamily="18" charset="-78"/>
                <a:cs typeface="Traditional Arabic" panose="02020603050405020304" pitchFamily="18" charset="-78"/>
              </a:rPr>
              <a:t>م </a:t>
            </a:r>
            <a:r>
              <a:rPr lang="ar-DZ" sz="4000" b="1" dirty="0">
                <a:latin typeface="Traditional Arabic" panose="02020603050405020304" pitchFamily="18" charset="-78"/>
                <a:cs typeface="Traditional Arabic" panose="02020603050405020304" pitchFamily="18" charset="-78"/>
              </a:rPr>
              <a:t>محاولة الكشف عن </a:t>
            </a:r>
            <a:r>
              <a:rPr lang="ar-DZ" sz="4000" b="1" dirty="0" smtClean="0">
                <a:latin typeface="Traditional Arabic" panose="02020603050405020304" pitchFamily="18" charset="-78"/>
                <a:cs typeface="Traditional Arabic" panose="02020603050405020304" pitchFamily="18" charset="-78"/>
              </a:rPr>
              <a:t>دور </a:t>
            </a:r>
            <a:r>
              <a:rPr lang="ar-SA" sz="4000" b="1" dirty="0" smtClean="0">
                <a:latin typeface="Traditional Arabic" panose="02020603050405020304" pitchFamily="18" charset="-78"/>
                <a:cs typeface="Traditional Arabic" panose="02020603050405020304" pitchFamily="18" charset="-78"/>
              </a:rPr>
              <a:t>تكوين في تحقيق فعالية أداء</a:t>
            </a:r>
            <a:r>
              <a:rPr lang="ar-DZ" sz="4000" b="1" dirty="0" smtClean="0">
                <a:latin typeface="Traditional Arabic" panose="02020603050405020304" pitchFamily="18" charset="-78"/>
                <a:cs typeface="Traditional Arabic" panose="02020603050405020304" pitchFamily="18" charset="-78"/>
              </a:rPr>
              <a:t>.</a:t>
            </a:r>
            <a:endParaRPr lang="en-US" sz="4000" b="1" dirty="0">
              <a:solidFill>
                <a:srgbClr val="000000"/>
              </a:solidFill>
              <a:latin typeface="Simplified Arabic" pitchFamily="18" charset="-78"/>
              <a:cs typeface="Simplified Arabic" pitchFamily="18" charset="-78"/>
            </a:endParaRPr>
          </a:p>
        </p:txBody>
      </p:sp>
      <p:pic>
        <p:nvPicPr>
          <p:cNvPr id="1026" name="Image 1" descr="C:\Users\COMTEL\Desktop\Capture.PNG"/>
          <p:cNvPicPr>
            <a:picLocks noChangeAspect="1" noChangeArrowheads="1"/>
          </p:cNvPicPr>
          <p:nvPr/>
        </p:nvPicPr>
        <p:blipFill>
          <a:blip r:embed="rId4"/>
          <a:srcRect/>
          <a:stretch>
            <a:fillRect/>
          </a:stretch>
        </p:blipFill>
        <p:spPr bwMode="auto">
          <a:xfrm>
            <a:off x="25046062" y="385614"/>
            <a:ext cx="3757538" cy="3714776"/>
          </a:xfrm>
          <a:prstGeom prst="rect">
            <a:avLst/>
          </a:prstGeom>
          <a:noFill/>
          <a:ln w="9525">
            <a:noFill/>
            <a:miter lim="800000"/>
            <a:headEnd/>
            <a:tailEnd/>
          </a:ln>
        </p:spPr>
      </p:pic>
      <p:sp>
        <p:nvSpPr>
          <p:cNvPr id="2" name="Rectangle à coins arrondis 1"/>
          <p:cNvSpPr/>
          <p:nvPr/>
        </p:nvSpPr>
        <p:spPr>
          <a:xfrm>
            <a:off x="12258660" y="3457448"/>
            <a:ext cx="6480719" cy="357190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1" anchor="ctr"/>
          <a:lstStyle/>
          <a:p>
            <a:pPr algn="r"/>
            <a:r>
              <a:rPr lang="ar-DZ" sz="4000" b="1" dirty="0" smtClean="0">
                <a:latin typeface="Traditional Arabic" panose="02020603050405020304" pitchFamily="18" charset="-78"/>
                <a:cs typeface="Traditional Arabic" panose="02020603050405020304" pitchFamily="18" charset="-78"/>
              </a:rPr>
              <a:t>الاسم واللقب:  </a:t>
            </a:r>
            <a:r>
              <a:rPr lang="ar-SA" sz="4000" b="1" dirty="0" smtClean="0">
                <a:latin typeface="Traditional Arabic" panose="02020603050405020304" pitchFamily="18" charset="-78"/>
                <a:cs typeface="Traditional Arabic" panose="02020603050405020304" pitchFamily="18" charset="-78"/>
              </a:rPr>
              <a:t>بن عمر </a:t>
            </a:r>
            <a:r>
              <a:rPr lang="ar-SA" sz="4000" b="1" dirty="0" err="1" smtClean="0">
                <a:latin typeface="Traditional Arabic" panose="02020603050405020304" pitchFamily="18" charset="-78"/>
                <a:cs typeface="Traditional Arabic" panose="02020603050405020304" pitchFamily="18" charset="-78"/>
              </a:rPr>
              <a:t>جبارية</a:t>
            </a:r>
            <a:endParaRPr lang="ar-DZ" sz="4000" b="1" dirty="0" smtClean="0">
              <a:latin typeface="Traditional Arabic" panose="02020603050405020304" pitchFamily="18" charset="-78"/>
              <a:cs typeface="Traditional Arabic" panose="02020603050405020304" pitchFamily="18" charset="-78"/>
            </a:endParaRPr>
          </a:p>
          <a:p>
            <a:pPr algn="r"/>
            <a:r>
              <a:rPr lang="ar-DZ" sz="4000" b="1" dirty="0" smtClean="0">
                <a:latin typeface="Traditional Arabic" panose="02020603050405020304" pitchFamily="18" charset="-78"/>
                <a:cs typeface="Traditional Arabic" panose="02020603050405020304" pitchFamily="18" charset="-78"/>
              </a:rPr>
              <a:t>إشراف الأستاذ: </a:t>
            </a:r>
            <a:r>
              <a:rPr lang="ar-SA" sz="4000" b="1" dirty="0" smtClean="0">
                <a:latin typeface="Traditional Arabic" panose="02020603050405020304" pitchFamily="18" charset="-78"/>
                <a:cs typeface="Traditional Arabic" panose="02020603050405020304" pitchFamily="18" charset="-78"/>
              </a:rPr>
              <a:t>د\كلثوم </a:t>
            </a:r>
            <a:r>
              <a:rPr lang="ar-SA" sz="4000" b="1" dirty="0" err="1" smtClean="0">
                <a:latin typeface="Traditional Arabic" panose="02020603050405020304" pitchFamily="18" charset="-78"/>
                <a:cs typeface="Traditional Arabic" panose="02020603050405020304" pitchFamily="18" charset="-78"/>
              </a:rPr>
              <a:t>مسعودي</a:t>
            </a:r>
            <a:endParaRPr lang="ar-SA" sz="4000" b="1" dirty="0" smtClean="0">
              <a:latin typeface="Traditional Arabic" panose="02020603050405020304" pitchFamily="18" charset="-78"/>
              <a:cs typeface="Traditional Arabic" panose="02020603050405020304" pitchFamily="18" charset="-78"/>
            </a:endParaRPr>
          </a:p>
          <a:p>
            <a:pPr algn="r"/>
            <a:r>
              <a:rPr lang="ar-SA" sz="4000" b="1" dirty="0" smtClean="0">
                <a:latin typeface="Traditional Arabic" panose="02020603050405020304" pitchFamily="18" charset="-78"/>
                <a:cs typeface="Traditional Arabic" panose="02020603050405020304" pitchFamily="18" charset="-78"/>
              </a:rPr>
              <a:t>المشرف المساعد:أ\</a:t>
            </a:r>
            <a:r>
              <a:rPr lang="ar-SA" sz="4000" b="1" dirty="0" err="1" smtClean="0">
                <a:latin typeface="Traditional Arabic" panose="02020603050405020304" pitchFamily="18" charset="-78"/>
                <a:cs typeface="Traditional Arabic" panose="02020603050405020304" pitchFamily="18" charset="-78"/>
              </a:rPr>
              <a:t>قودة</a:t>
            </a:r>
            <a:r>
              <a:rPr lang="ar-SA" sz="4000" b="1" dirty="0" smtClean="0">
                <a:latin typeface="Traditional Arabic" panose="02020603050405020304" pitchFamily="18" charset="-78"/>
                <a:cs typeface="Traditional Arabic" panose="02020603050405020304" pitchFamily="18" charset="-78"/>
              </a:rPr>
              <a:t> عزيز</a:t>
            </a:r>
            <a:endParaRPr lang="ar-DZ" sz="4000" b="1" dirty="0" smtClean="0">
              <a:latin typeface="Traditional Arabic" panose="02020603050405020304" pitchFamily="18" charset="-78"/>
              <a:cs typeface="Traditional Arabic" panose="02020603050405020304" pitchFamily="18" charset="-78"/>
            </a:endParaRPr>
          </a:p>
          <a:p>
            <a:pPr algn="r"/>
            <a:r>
              <a:rPr lang="fr-FR" sz="4000" b="1" dirty="0" err="1" smtClean="0">
                <a:latin typeface="Traditional Arabic" panose="02020603050405020304" pitchFamily="18" charset="-78"/>
                <a:cs typeface="Traditional Arabic" panose="02020603050405020304" pitchFamily="18" charset="-78"/>
              </a:rPr>
              <a:t>Benamor</a:t>
            </a:r>
            <a:r>
              <a:rPr lang="en-US" sz="4000" b="1" dirty="0" smtClean="0">
                <a:latin typeface="Traditional Arabic" panose="02020603050405020304" pitchFamily="18" charset="-78"/>
                <a:cs typeface="Traditional Arabic" panose="02020603050405020304" pitchFamily="18" charset="-78"/>
              </a:rPr>
              <a:t>39</a:t>
            </a:r>
            <a:r>
              <a:rPr lang="fr-FR" sz="4000" b="1" dirty="0" smtClean="0">
                <a:latin typeface="Traditional Arabic" panose="02020603050405020304" pitchFamily="18" charset="-78"/>
                <a:cs typeface="Traditional Arabic" panose="02020603050405020304" pitchFamily="18" charset="-78"/>
              </a:rPr>
              <a:t>djebaria</a:t>
            </a:r>
            <a:r>
              <a:rPr lang="fr-FR" sz="4000" b="1" dirty="0" smtClean="0">
                <a:latin typeface="Traditional Arabic" panose="02020603050405020304" pitchFamily="18" charset="-78"/>
                <a:cs typeface="Traditional Arabic" panose="02020603050405020304" pitchFamily="18" charset="-78"/>
              </a:rPr>
              <a:t>@gmail.com</a:t>
            </a:r>
            <a:endParaRPr lang="ar-DZ" sz="4000" b="1" dirty="0" smtClean="0">
              <a:latin typeface="Traditional Arabic" panose="02020603050405020304" pitchFamily="18" charset="-78"/>
              <a:cs typeface="Traditional Arabic" panose="02020603050405020304" pitchFamily="18" charset="-78"/>
            </a:endParaRPr>
          </a:p>
          <a:p>
            <a:pPr algn="r"/>
            <a:endParaRPr lang="ar-DZ" sz="4000" dirty="0">
              <a:latin typeface="Traditional Arabic" panose="02020603050405020304" pitchFamily="18" charset="-78"/>
              <a:cs typeface="Traditional Arabic" panose="02020603050405020304" pitchFamily="18" charset="-78"/>
            </a:endParaRPr>
          </a:p>
        </p:txBody>
      </p:sp>
      <p:sp>
        <p:nvSpPr>
          <p:cNvPr id="3" name="Ellipse 2"/>
          <p:cNvSpPr/>
          <p:nvPr/>
        </p:nvSpPr>
        <p:spPr>
          <a:xfrm>
            <a:off x="15759122" y="6811629"/>
            <a:ext cx="12864816" cy="6432825"/>
          </a:xfrm>
          <a:prstGeom prst="ellips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vert="horz" rtlCol="1" anchor="t"/>
          <a:lstStyle/>
          <a:p>
            <a:pPr algn="just" rtl="1"/>
            <a:r>
              <a:rPr lang="ar-SA" sz="4000" b="1" dirty="0" smtClean="0">
                <a:latin typeface="Traditional Arabic" pitchFamily="18" charset="-78"/>
                <a:cs typeface="Traditional Arabic" pitchFamily="18" charset="-78"/>
              </a:rPr>
              <a:t>تسعى هذه الدراسة إلى تسليط الضوء على واحدة من أهم المبادرات المطروحة في الوقت الحاضر، كون أن  التغيرات </a:t>
            </a:r>
            <a:r>
              <a:rPr lang="ar-SA" sz="4000" b="1" dirty="0" err="1" smtClean="0">
                <a:latin typeface="Traditional Arabic" pitchFamily="18" charset="-78"/>
                <a:cs typeface="Traditional Arabic" pitchFamily="18" charset="-78"/>
              </a:rPr>
              <a:t>المتسارعة</a:t>
            </a:r>
            <a:r>
              <a:rPr lang="ar-SA" sz="4000" b="1" dirty="0" smtClean="0">
                <a:latin typeface="Traditional Arabic" pitchFamily="18" charset="-78"/>
                <a:cs typeface="Traditional Arabic" pitchFamily="18" charset="-78"/>
              </a:rPr>
              <a:t> التي حدثت في الاقتصاد العالمي جعلت من عملية إدارة إدارة الموارد البشرية لازمة لجميع مؤسسات المجتمع، وخاصة المؤسسات </a:t>
            </a:r>
            <a:r>
              <a:rPr lang="ar-SA" sz="4000" b="1" dirty="0" err="1" smtClean="0">
                <a:latin typeface="Traditional Arabic" pitchFamily="18" charset="-78"/>
                <a:cs typeface="Traditional Arabic" pitchFamily="18" charset="-78"/>
              </a:rPr>
              <a:t>الخدماتية</a:t>
            </a:r>
            <a:r>
              <a:rPr lang="ar-SA" sz="4000" b="1" dirty="0" smtClean="0">
                <a:latin typeface="Traditional Arabic" pitchFamily="18" charset="-78"/>
                <a:cs typeface="Traditional Arabic" pitchFamily="18" charset="-78"/>
              </a:rPr>
              <a:t>، بما يمتلكه من برامج لتكوين العنصر البشري وتزويده بالمهارات اللازمة،  وهذا يحتم عليها اعتماد التطوير والتغيير والتجديد منهجا أساسيا في تخطيط برامجها المستقبلية ودورها في تحقيق فعالية أداء عمالها </a:t>
            </a:r>
            <a:r>
              <a:rPr lang="ar-DZ" sz="4000" b="1" dirty="0" smtClean="0">
                <a:latin typeface="Traditional Arabic" pitchFamily="18" charset="-78"/>
                <a:cs typeface="Traditional Arabic" pitchFamily="18" charset="-78"/>
              </a:rPr>
              <a:t>.</a:t>
            </a:r>
            <a:endParaRPr lang="fr-FR" sz="4000" dirty="0"/>
          </a:p>
        </p:txBody>
      </p:sp>
      <p:sp>
        <p:nvSpPr>
          <p:cNvPr id="19" name="Rectangle 18"/>
          <p:cNvSpPr>
            <a:spLocks noChangeArrowheads="1"/>
          </p:cNvSpPr>
          <p:nvPr/>
        </p:nvSpPr>
        <p:spPr bwMode="auto">
          <a:xfrm>
            <a:off x="3543552" y="6653451"/>
            <a:ext cx="8189455" cy="928689"/>
          </a:xfrm>
          <a:prstGeom prst="rect">
            <a:avLst/>
          </a:prstGeom>
          <a:solidFill>
            <a:srgbClr val="7030A0"/>
          </a:solidFill>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none" lIns="91422" tIns="45711" rIns="91422" bIns="45711" anchor="ctr"/>
          <a:lstStyle/>
          <a:p>
            <a:pPr algn="r" rtl="1"/>
            <a:endParaRPr lang="ar-DZ" u="sng" dirty="0">
              <a:solidFill>
                <a:srgbClr val="000000"/>
              </a:solidFill>
              <a:latin typeface="Tahoma" pitchFamily="34" charset="0"/>
            </a:endParaRPr>
          </a:p>
        </p:txBody>
      </p:sp>
      <p:sp>
        <p:nvSpPr>
          <p:cNvPr id="21" name="Text Box 23"/>
          <p:cNvSpPr txBox="1"/>
          <p:nvPr/>
        </p:nvSpPr>
        <p:spPr>
          <a:xfrm>
            <a:off x="5229173" y="6653450"/>
            <a:ext cx="4929186" cy="928690"/>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kern="0" dirty="0" smtClean="0">
                <a:solidFill>
                  <a:srgbClr val="000000"/>
                </a:solidFill>
                <a:latin typeface="Traditional Arabic" panose="02020603050405020304" pitchFamily="18" charset="-78"/>
                <a:cs typeface="Traditional Arabic" panose="02020603050405020304" pitchFamily="18" charset="-78"/>
              </a:rPr>
              <a:t>تحديد الإشكالية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6" name="Rectangle à coins arrondis 5"/>
          <p:cNvSpPr/>
          <p:nvPr/>
        </p:nvSpPr>
        <p:spPr>
          <a:xfrm>
            <a:off x="0" y="7600852"/>
            <a:ext cx="15483648" cy="17798516"/>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1" anchor="t"/>
          <a:lstStyle/>
          <a:p>
            <a:pPr algn="just" rtl="1"/>
            <a:r>
              <a:rPr lang="ar-SA" sz="4000" b="1" dirty="0" smtClean="0">
                <a:latin typeface="Traditional Arabic" pitchFamily="18" charset="-78"/>
                <a:cs typeface="Traditional Arabic" pitchFamily="18" charset="-78"/>
              </a:rPr>
              <a:t>إن التاريخ المؤسسات الناجحة ,يدل بدرجة الأولى على احتواؤها على أهم عمالا والمسيرين الناجحين جمعوا بين الكفاءة وحسن القيادة إلى أن وصلوا </a:t>
            </a:r>
            <a:r>
              <a:rPr lang="ar-SA" sz="4000" b="1" dirty="0" err="1" smtClean="0">
                <a:latin typeface="Traditional Arabic" pitchFamily="18" charset="-78"/>
                <a:cs typeface="Traditional Arabic" pitchFamily="18" charset="-78"/>
              </a:rPr>
              <a:t>بها</a:t>
            </a:r>
            <a:r>
              <a:rPr lang="ar-SA" sz="4000" b="1" dirty="0" smtClean="0">
                <a:latin typeface="Traditional Arabic" pitchFamily="18" charset="-78"/>
                <a:cs typeface="Traditional Arabic" pitchFamily="18" charset="-78"/>
              </a:rPr>
              <a:t> إلى أعلى مستويات من النجاح في التسيير والشهرة ,بالرغم من سرعة الحركية والتغيرات في السوق والتهديدات المستمرة ,وإضافة لما سبق فإن المورد البشري هنا يلعب دورا حاسما في نجاح المؤسسة وبقائها بحيث هو الورقة الرابحة للمؤسسة في مواجهة التحديات المختلفة والمنافسات الخارجية ,وبالتالي هناك جملة من الآليات التي تسهم في حفظ النظام وتوازنه داخل المؤسسة مع </a:t>
            </a:r>
            <a:r>
              <a:rPr lang="ar-SA" sz="4000" b="1" dirty="0" err="1" smtClean="0">
                <a:latin typeface="Traditional Arabic" pitchFamily="18" charset="-78"/>
                <a:cs typeface="Traditional Arabic" pitchFamily="18" charset="-78"/>
              </a:rPr>
              <a:t>إختلاف</a:t>
            </a:r>
            <a:r>
              <a:rPr lang="ar-SA" sz="4000" b="1" dirty="0" smtClean="0">
                <a:latin typeface="Traditional Arabic" pitchFamily="18" charset="-78"/>
                <a:cs typeface="Traditional Arabic" pitchFamily="18" charset="-78"/>
              </a:rPr>
              <a:t> الزمن والمراحل التي تمر </a:t>
            </a:r>
            <a:r>
              <a:rPr lang="ar-SA" sz="4000" b="1" dirty="0" err="1" smtClean="0">
                <a:latin typeface="Traditional Arabic" pitchFamily="18" charset="-78"/>
                <a:cs typeface="Traditional Arabic" pitchFamily="18" charset="-78"/>
              </a:rPr>
              <a:t>بها</a:t>
            </a:r>
            <a:r>
              <a:rPr lang="ar-SA" sz="4000" b="1" dirty="0" smtClean="0">
                <a:latin typeface="Traditional Arabic" pitchFamily="18" charset="-78"/>
                <a:cs typeface="Traditional Arabic" pitchFamily="18" charset="-78"/>
              </a:rPr>
              <a:t> وبدلك التكوين يحقق </a:t>
            </a:r>
            <a:r>
              <a:rPr lang="ar-SA" sz="4000" b="1" dirty="0" err="1" smtClean="0">
                <a:latin typeface="Traditional Arabic" pitchFamily="18" charset="-78"/>
                <a:cs typeface="Traditional Arabic" pitchFamily="18" charset="-78"/>
              </a:rPr>
              <a:t>هاته</a:t>
            </a:r>
            <a:r>
              <a:rPr lang="ar-SA" sz="4000" b="1" dirty="0" smtClean="0">
                <a:latin typeface="Traditional Arabic" pitchFamily="18" charset="-78"/>
                <a:cs typeface="Traditional Arabic" pitchFamily="18" charset="-78"/>
              </a:rPr>
              <a:t> المعادلة .</a:t>
            </a:r>
          </a:p>
          <a:p>
            <a:pPr algn="just" rtl="1"/>
            <a:r>
              <a:rPr lang="ar-SA" sz="4000" b="1" dirty="0" smtClean="0">
                <a:latin typeface="Traditional Arabic" pitchFamily="18" charset="-78"/>
                <a:cs typeface="Traditional Arabic" pitchFamily="18" charset="-78"/>
              </a:rPr>
              <a:t>فالتكوين المهني يعتبر من الموضوعات التي تحظى باهتمام كبير في الفكر الإداري فهو يرتبط بدرجة الأولى بتحليل قدرات العامل الفنية والعلمية والسلوكية ,وكذلك بارتباطه بما يحققه للمؤسسة من زيادة نسبة الأرباح والإنتاج والإنتاجية كما تساهم في زيادة فعالية الأداء والمواظبة على العمل  وعدم التغييب...</a:t>
            </a:r>
            <a:r>
              <a:rPr lang="ar-SA" sz="4000" b="1" dirty="0" err="1" smtClean="0">
                <a:latin typeface="Traditional Arabic" pitchFamily="18" charset="-78"/>
                <a:cs typeface="Traditional Arabic" pitchFamily="18" charset="-78"/>
              </a:rPr>
              <a:t>إلخ</a:t>
            </a:r>
            <a:r>
              <a:rPr lang="ar-SA" sz="4000" b="1" dirty="0" smtClean="0">
                <a:latin typeface="Traditional Arabic" pitchFamily="18" charset="-78"/>
                <a:cs typeface="Traditional Arabic" pitchFamily="18" charset="-78"/>
              </a:rPr>
              <a:t> </a:t>
            </a:r>
            <a:endParaRPr lang="ar-SA" sz="4000" b="1" dirty="0">
              <a:latin typeface="Traditional Arabic" pitchFamily="18" charset="-78"/>
              <a:cs typeface="Traditional Arabic" pitchFamily="18" charset="-78"/>
            </a:endParaRPr>
          </a:p>
          <a:p>
            <a:pPr algn="just" rtl="1"/>
            <a:r>
              <a:rPr lang="ar-SA" sz="4000" b="1" dirty="0" smtClean="0">
                <a:latin typeface="Traditional Arabic" pitchFamily="18" charset="-78"/>
                <a:cs typeface="Traditional Arabic" pitchFamily="18" charset="-78"/>
              </a:rPr>
              <a:t>وعلى هدا الأساس أصبح العامل اليوم مطالبا بأن يكون له قدر من المهارة على التنفيذ وتحقيق مهارة عالية في الأداء .</a:t>
            </a:r>
          </a:p>
          <a:p>
            <a:pPr algn="just" rtl="1"/>
            <a:r>
              <a:rPr lang="ar-SA" sz="4000" b="1" dirty="0" smtClean="0">
                <a:latin typeface="Traditional Arabic" pitchFamily="18" charset="-78"/>
                <a:cs typeface="Traditional Arabic" pitchFamily="18" charset="-78"/>
              </a:rPr>
              <a:t>وعليه فإن المؤسسات الإدارية لاسيما المؤسسات </a:t>
            </a:r>
            <a:r>
              <a:rPr lang="ar-SA" sz="4000" b="1" dirty="0" err="1" smtClean="0">
                <a:latin typeface="Traditional Arabic" pitchFamily="18" charset="-78"/>
                <a:cs typeface="Traditional Arabic" pitchFamily="18" charset="-78"/>
              </a:rPr>
              <a:t>الخدماتية</a:t>
            </a:r>
            <a:r>
              <a:rPr lang="ar-SA" sz="4000" b="1" dirty="0" smtClean="0">
                <a:latin typeface="Traditional Arabic" pitchFamily="18" charset="-78"/>
                <a:cs typeface="Traditional Arabic" pitchFamily="18" charset="-78"/>
              </a:rPr>
              <a:t> وشركة الاتصالات الجزائر تحديدا دورا رئيسيا في تقديم خدمات للعملاء فهي ستكون مؤسسة التحديات ,إذ يتوجب عليها إرضاء الزبون وكدا مسايرة التطور المستمر في طرق ومعدلات الأداء ,وتقنيات الإنتاج .</a:t>
            </a:r>
          </a:p>
          <a:p>
            <a:pPr algn="just" rtl="1"/>
            <a:r>
              <a:rPr lang="ar-SA" sz="4000" b="1" dirty="0" smtClean="0">
                <a:latin typeface="Traditional Arabic" pitchFamily="18" charset="-78"/>
                <a:cs typeface="Traditional Arabic" pitchFamily="18" charset="-78"/>
              </a:rPr>
              <a:t>فالوصول إلى مستويات الإنتاج القياسية </a:t>
            </a:r>
            <a:r>
              <a:rPr lang="ar-SA" sz="4000" b="1" dirty="0" err="1" smtClean="0">
                <a:latin typeface="Traditional Arabic" pitchFamily="18" charset="-78"/>
                <a:cs typeface="Traditional Arabic" pitchFamily="18" charset="-78"/>
              </a:rPr>
              <a:t>ماهو</a:t>
            </a:r>
            <a:r>
              <a:rPr lang="ar-SA" sz="4000" b="1" dirty="0" smtClean="0">
                <a:latin typeface="Traditional Arabic" pitchFamily="18" charset="-78"/>
                <a:cs typeface="Traditional Arabic" pitchFamily="18" charset="-78"/>
              </a:rPr>
              <a:t> إلا فعل مشترك موجه من طرف المسيرين والعمال على حد سواء  ويكون دلك انطلاقا من من تهيئة الجو الملائم للموظفين ,والحرص على رفع مستوياتهم المعرفية وقدراتهم الأدائية ,ودلك للوصول إلى أعلى مستويات الكفاءة , الأمر الذي يعتمد بالدرجة الأساسية على تحديد البرامج التكوينية الملائمة .وبدلك الاهتمام بتنمية الموارد البشرية وتطوير قدراتها ومهاراتها باستمرار ,والتوجه نحو </a:t>
            </a:r>
            <a:r>
              <a:rPr lang="ar-SA" sz="4000" b="1" dirty="0" err="1" smtClean="0">
                <a:latin typeface="Traditional Arabic" pitchFamily="18" charset="-78"/>
                <a:cs typeface="Traditional Arabic" pitchFamily="18" charset="-78"/>
              </a:rPr>
              <a:t>الإستثمار</a:t>
            </a:r>
            <a:r>
              <a:rPr lang="ar-SA" sz="4000" b="1" dirty="0" smtClean="0">
                <a:latin typeface="Traditional Arabic" pitchFamily="18" charset="-78"/>
                <a:cs typeface="Traditional Arabic" pitchFamily="18" charset="-78"/>
              </a:rPr>
              <a:t> الفعال لهده القدرات .</a:t>
            </a:r>
          </a:p>
          <a:p>
            <a:pPr algn="just" rtl="1"/>
            <a:r>
              <a:rPr lang="ar-SA" sz="4000" b="1" dirty="0" smtClean="0">
                <a:latin typeface="Traditional Arabic" pitchFamily="18" charset="-78"/>
                <a:cs typeface="Traditional Arabic" pitchFamily="18" charset="-78"/>
              </a:rPr>
              <a:t>ومنا هنا فإن الدراسة الراهنة تثير إشكالية بحثية مفادها :</a:t>
            </a:r>
          </a:p>
          <a:p>
            <a:pPr algn="just" rtl="1"/>
            <a:r>
              <a:rPr lang="ar-SA" sz="4000" b="1" dirty="0" err="1" smtClean="0">
                <a:latin typeface="Traditional Arabic" pitchFamily="18" charset="-78"/>
                <a:cs typeface="Traditional Arabic" pitchFamily="18" charset="-78"/>
              </a:rPr>
              <a:t>ماهو</a:t>
            </a:r>
            <a:r>
              <a:rPr lang="ar-SA" sz="4000" b="1" dirty="0" smtClean="0">
                <a:latin typeface="Traditional Arabic" pitchFamily="18" charset="-78"/>
                <a:cs typeface="Traditional Arabic" pitchFamily="18" charset="-78"/>
              </a:rPr>
              <a:t> دور التكوين </a:t>
            </a:r>
            <a:r>
              <a:rPr lang="ar-SA" sz="4000" b="1" dirty="0" smtClean="0">
                <a:latin typeface="Traditional Arabic" pitchFamily="18" charset="-78"/>
                <a:cs typeface="Traditional Arabic" pitchFamily="18" charset="-78"/>
              </a:rPr>
              <a:t>في </a:t>
            </a:r>
            <a:r>
              <a:rPr lang="ar-SA" sz="4000" b="1" dirty="0" smtClean="0">
                <a:latin typeface="Traditional Arabic" pitchFamily="18" charset="-78"/>
                <a:cs typeface="Traditional Arabic" pitchFamily="18" charset="-78"/>
              </a:rPr>
              <a:t>زيادة فعالية الأداء لدى موظفي  مؤسسة اتصالات الجزائر ؟</a:t>
            </a:r>
          </a:p>
        </p:txBody>
      </p:sp>
      <p:sp>
        <p:nvSpPr>
          <p:cNvPr id="26" name="Rectangle 24"/>
          <p:cNvSpPr/>
          <p:nvPr/>
        </p:nvSpPr>
        <p:spPr>
          <a:xfrm>
            <a:off x="15687684" y="20245378"/>
            <a:ext cx="13115916" cy="8172410"/>
          </a:xfrm>
          <a:prstGeom prst="flowChartAlternateProcess">
            <a:avLst/>
          </a:prstGeom>
          <a:ln w="3810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square" lIns="91404" tIns="45702" rIns="91404" bIns="45702">
            <a:spAutoFit/>
          </a:bodyPr>
          <a:lstStyle/>
          <a:p>
            <a:pPr marL="571500" indent="-571500" algn="just" rtl="1">
              <a:lnSpc>
                <a:spcPct val="150000"/>
              </a:lnSpc>
              <a:buFont typeface="Wingdings" panose="05000000000000000000" pitchFamily="2" charset="2"/>
              <a:buChar char="ü"/>
            </a:pPr>
            <a:r>
              <a:rPr lang="ar-SA" sz="4000" b="1" dirty="0" smtClean="0">
                <a:latin typeface="Traditional Arabic" pitchFamily="18" charset="-78"/>
                <a:cs typeface="Traditional Arabic" pitchFamily="18" charset="-78"/>
              </a:rPr>
              <a:t>معرفة دور التكوين في تطوير قدرات وسلوك الموظف بالمؤسسة </a:t>
            </a:r>
            <a:r>
              <a:rPr lang="ar-SA" sz="4000" b="1" dirty="0" err="1" smtClean="0">
                <a:latin typeface="Traditional Arabic" pitchFamily="18" charset="-78"/>
                <a:cs typeface="Traditional Arabic" pitchFamily="18" charset="-78"/>
              </a:rPr>
              <a:t>إتصالات</a:t>
            </a:r>
            <a:r>
              <a:rPr lang="ar-SA" sz="4000" b="1" dirty="0" smtClean="0">
                <a:latin typeface="Traditional Arabic" pitchFamily="18" charset="-78"/>
                <a:cs typeface="Traditional Arabic" pitchFamily="18" charset="-78"/>
              </a:rPr>
              <a:t> الجزائر .</a:t>
            </a:r>
          </a:p>
          <a:p>
            <a:pPr marL="571500" indent="-571500" algn="just" rtl="1">
              <a:lnSpc>
                <a:spcPct val="150000"/>
              </a:lnSpc>
              <a:buFont typeface="Wingdings" panose="05000000000000000000" pitchFamily="2" charset="2"/>
              <a:buChar char="ü"/>
            </a:pPr>
            <a:r>
              <a:rPr lang="ar-SA" sz="4000" b="1" dirty="0" smtClean="0">
                <a:latin typeface="Traditional Arabic" pitchFamily="18" charset="-78"/>
                <a:cs typeface="Traditional Arabic" pitchFamily="18" charset="-78"/>
              </a:rPr>
              <a:t>التعرف على مدى تطبيق المؤسسة </a:t>
            </a:r>
            <a:r>
              <a:rPr lang="ar-SA" sz="4000" b="1" dirty="0" err="1" smtClean="0">
                <a:latin typeface="Traditional Arabic" pitchFamily="18" charset="-78"/>
                <a:cs typeface="Traditional Arabic" pitchFamily="18" charset="-78"/>
              </a:rPr>
              <a:t>إتصالات</a:t>
            </a:r>
            <a:r>
              <a:rPr lang="ar-SA" sz="4000" b="1" dirty="0" smtClean="0">
                <a:latin typeface="Traditional Arabic" pitchFamily="18" charset="-78"/>
                <a:cs typeface="Traditional Arabic" pitchFamily="18" charset="-78"/>
              </a:rPr>
              <a:t> الجزائر لبرامج التكوين </a:t>
            </a:r>
            <a:r>
              <a:rPr lang="ar-SA" sz="4000" b="1" dirty="0" err="1" smtClean="0">
                <a:latin typeface="Traditional Arabic" pitchFamily="18" charset="-78"/>
                <a:cs typeface="Traditional Arabic" pitchFamily="18" charset="-78"/>
              </a:rPr>
              <a:t>وإعتمادها</a:t>
            </a:r>
            <a:r>
              <a:rPr lang="ar-SA" sz="4000" b="1" dirty="0" smtClean="0">
                <a:latin typeface="Traditional Arabic" pitchFamily="18" charset="-78"/>
                <a:cs typeface="Traditional Arabic" pitchFamily="18" charset="-78"/>
              </a:rPr>
              <a:t> عليه في تحسين أداء موظفيها.</a:t>
            </a:r>
          </a:p>
          <a:p>
            <a:pPr marL="571500" indent="-571500" algn="just" rtl="1">
              <a:lnSpc>
                <a:spcPct val="150000"/>
              </a:lnSpc>
              <a:buFont typeface="Wingdings" panose="05000000000000000000" pitchFamily="2" charset="2"/>
              <a:buChar char="ü"/>
            </a:pPr>
            <a:r>
              <a:rPr lang="ar-SA" sz="4000" b="1" dirty="0" smtClean="0">
                <a:latin typeface="Traditional Arabic" pitchFamily="18" charset="-78"/>
                <a:cs typeface="Traditional Arabic" pitchFamily="18" charset="-78"/>
              </a:rPr>
              <a:t>معرفة مدى تأثير التكوين في تقليل من حدة الصراع ,وتقليل التوتر الناتج عن جهل الموظف لطريقة أداء عمله .</a:t>
            </a:r>
          </a:p>
          <a:p>
            <a:pPr marL="571500" indent="-571500" algn="just" rtl="1">
              <a:lnSpc>
                <a:spcPct val="150000"/>
              </a:lnSpc>
              <a:buFont typeface="Wingdings" panose="05000000000000000000" pitchFamily="2" charset="2"/>
              <a:buChar char="ü"/>
            </a:pPr>
            <a:r>
              <a:rPr lang="ar-SA" sz="4000" b="1" dirty="0" smtClean="0">
                <a:latin typeface="Traditional Arabic" pitchFamily="18" charset="-78"/>
                <a:cs typeface="Traditional Arabic" pitchFamily="18" charset="-78"/>
              </a:rPr>
              <a:t>مدى إسهام التكوين في تغيير نظرة الموظف وتحسين شعوره </a:t>
            </a:r>
            <a:r>
              <a:rPr lang="ar-SA" sz="4000" b="1" dirty="0" err="1" smtClean="0">
                <a:latin typeface="Traditional Arabic" pitchFamily="18" charset="-78"/>
                <a:cs typeface="Traditional Arabic" pitchFamily="18" charset="-78"/>
              </a:rPr>
              <a:t>وإرتباطه</a:t>
            </a:r>
            <a:r>
              <a:rPr lang="ar-SA" sz="4000" b="1" dirty="0" smtClean="0">
                <a:latin typeface="Traditional Arabic" pitchFamily="18" charset="-78"/>
                <a:cs typeface="Traditional Arabic" pitchFamily="18" charset="-78"/>
              </a:rPr>
              <a:t> بسلوك وسياسة المؤسسة. </a:t>
            </a:r>
            <a:endParaRPr lang="fr-FR" sz="4000" b="1" dirty="0" smtClean="0">
              <a:latin typeface="Traditional Arabic" pitchFamily="18" charset="-78"/>
              <a:cs typeface="Traditional Arabic" pitchFamily="18" charset="-78"/>
            </a:endParaRPr>
          </a:p>
          <a:p>
            <a:pPr marL="571500" indent="-571500" algn="just" rtl="1">
              <a:lnSpc>
                <a:spcPct val="150000"/>
              </a:lnSpc>
            </a:pPr>
            <a:endParaRPr lang="en-US" sz="3600" b="1" dirty="0">
              <a:solidFill>
                <a:srgbClr val="000000"/>
              </a:solidFill>
              <a:latin typeface="Traditional Arabic" pitchFamily="18" charset="-78"/>
              <a:cs typeface="Traditional Arabic" pitchFamily="18" charset="-78"/>
            </a:endParaRPr>
          </a:p>
        </p:txBody>
      </p:sp>
      <p:sp>
        <p:nvSpPr>
          <p:cNvPr id="33" name="Rectangle 18"/>
          <p:cNvSpPr>
            <a:spLocks noChangeArrowheads="1"/>
          </p:cNvSpPr>
          <p:nvPr/>
        </p:nvSpPr>
        <p:spPr bwMode="auto">
          <a:xfrm>
            <a:off x="2114464" y="25531790"/>
            <a:ext cx="9865098" cy="1224147"/>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35" name="Text Box 23"/>
          <p:cNvSpPr txBox="1"/>
          <p:nvPr/>
        </p:nvSpPr>
        <p:spPr>
          <a:xfrm>
            <a:off x="4257604" y="25603228"/>
            <a:ext cx="5429249" cy="983083"/>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أدوات البحث</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7" name="Pensées 6"/>
          <p:cNvSpPr/>
          <p:nvPr/>
        </p:nvSpPr>
        <p:spPr>
          <a:xfrm>
            <a:off x="-2952775" y="25444153"/>
            <a:ext cx="18612420" cy="8094233"/>
          </a:xfrm>
          <a:prstGeom prst="cloudCallout">
            <a:avLst/>
          </a:prstGeom>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style>
          <a:lnRef idx="1">
            <a:schemeClr val="accent2"/>
          </a:lnRef>
          <a:fillRef idx="2">
            <a:schemeClr val="accent2"/>
          </a:fillRef>
          <a:effectRef idx="1">
            <a:schemeClr val="accent2"/>
          </a:effectRef>
          <a:fontRef idx="minor">
            <a:schemeClr val="dk1"/>
          </a:fontRef>
        </p:style>
        <p:txBody>
          <a:bodyPr rtlCol="1" anchor="ctr"/>
          <a:lstStyle/>
          <a:p>
            <a:pPr algn="just" rtl="1">
              <a:lnSpc>
                <a:spcPct val="150000"/>
              </a:lnSpc>
            </a:pPr>
            <a:r>
              <a:rPr lang="ar-DZ" sz="4000" b="1" u="sng" dirty="0" smtClean="0">
                <a:latin typeface="Traditional Arabic" panose="02020603050405020304" pitchFamily="18" charset="-78"/>
                <a:cs typeface="Traditional Arabic" panose="02020603050405020304" pitchFamily="18" charset="-78"/>
              </a:rPr>
              <a:t>الاستبيان</a:t>
            </a:r>
            <a:r>
              <a:rPr lang="ar-DZ" sz="4000" b="1" dirty="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اعتمدت الدراسة </a:t>
            </a:r>
            <a:r>
              <a:rPr lang="ar-DZ" sz="4000" b="1" dirty="0">
                <a:latin typeface="Traditional Arabic" panose="02020603050405020304" pitchFamily="18" charset="-78"/>
                <a:cs typeface="Traditional Arabic" panose="02020603050405020304" pitchFamily="18" charset="-78"/>
              </a:rPr>
              <a:t>على الاستبيان المغلق </a:t>
            </a:r>
            <a:r>
              <a:rPr lang="ar-DZ" sz="4000" b="1" dirty="0" err="1" smtClean="0">
                <a:latin typeface="Traditional Arabic" panose="02020603050405020304" pitchFamily="18" charset="-78"/>
                <a:cs typeface="Traditional Arabic" panose="02020603050405020304" pitchFamily="18" charset="-78"/>
              </a:rPr>
              <a:t>و</a:t>
            </a:r>
            <a:r>
              <a:rPr lang="ar-DZ" sz="4000" b="1" dirty="0" smtClean="0">
                <a:latin typeface="Traditional Arabic" panose="02020603050405020304" pitchFamily="18" charset="-78"/>
                <a:cs typeface="Traditional Arabic" panose="02020603050405020304" pitchFamily="18" charset="-78"/>
              </a:rPr>
              <a:t> المفتوح </a:t>
            </a:r>
            <a:r>
              <a:rPr lang="ar-DZ" sz="4000" b="1" dirty="0">
                <a:latin typeface="Traditional Arabic" panose="02020603050405020304" pitchFamily="18" charset="-78"/>
                <a:cs typeface="Traditional Arabic" panose="02020603050405020304" pitchFamily="18" charset="-78"/>
              </a:rPr>
              <a:t>والذي </a:t>
            </a:r>
            <a:r>
              <a:rPr lang="ar-DZ" sz="4000" b="1" dirty="0" smtClean="0">
                <a:latin typeface="Traditional Arabic" panose="02020603050405020304" pitchFamily="18" charset="-78"/>
                <a:cs typeface="Traditional Arabic" panose="02020603050405020304" pitchFamily="18" charset="-78"/>
              </a:rPr>
              <a:t>تضمن 18 </a:t>
            </a:r>
            <a:r>
              <a:rPr lang="ar-DZ" sz="4000" b="1" dirty="0">
                <a:latin typeface="Traditional Arabic" panose="02020603050405020304" pitchFamily="18" charset="-78"/>
                <a:cs typeface="Traditional Arabic" panose="02020603050405020304" pitchFamily="18" charset="-78"/>
              </a:rPr>
              <a:t>سؤال قسم على </a:t>
            </a:r>
            <a:r>
              <a:rPr lang="ar-DZ" sz="4000" b="1" dirty="0" smtClean="0">
                <a:latin typeface="Traditional Arabic" panose="02020603050405020304" pitchFamily="18" charset="-78"/>
                <a:cs typeface="Traditional Arabic" panose="02020603050405020304" pitchFamily="18" charset="-78"/>
              </a:rPr>
              <a:t>ثلاث محاور،</a:t>
            </a:r>
            <a:r>
              <a:rPr lang="ar-SA"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فالمحور </a:t>
            </a:r>
            <a:r>
              <a:rPr lang="ar-DZ" sz="4000" b="1" dirty="0">
                <a:latin typeface="Traditional Arabic" panose="02020603050405020304" pitchFamily="18" charset="-78"/>
                <a:cs typeface="Traditional Arabic" panose="02020603050405020304" pitchFamily="18" charset="-78"/>
              </a:rPr>
              <a:t>الأول تضمن البيانات الشخصية، اما المحور الثاني خاص بالفرضية </a:t>
            </a:r>
            <a:r>
              <a:rPr lang="ar-DZ" sz="4000" b="1" dirty="0" smtClean="0">
                <a:latin typeface="Traditional Arabic" panose="02020603050405020304" pitchFamily="18" charset="-78"/>
                <a:cs typeface="Traditional Arabic" panose="02020603050405020304" pitchFamily="18" charset="-78"/>
              </a:rPr>
              <a:t>الأولى،</a:t>
            </a:r>
            <a:r>
              <a:rPr lang="ar-SA" sz="4000" b="1" dirty="0" smtClean="0">
                <a:latin typeface="Traditional Arabic" panose="02020603050405020304" pitchFamily="18" charset="-78"/>
                <a:cs typeface="Traditional Arabic" panose="02020603050405020304" pitchFamily="18" charset="-78"/>
              </a:rPr>
              <a:t> </a:t>
            </a:r>
            <a:r>
              <a:rPr lang="ar-DZ" sz="4000" b="1" dirty="0" smtClean="0">
                <a:latin typeface="Traditional Arabic" panose="02020603050405020304" pitchFamily="18" charset="-78"/>
                <a:cs typeface="Traditional Arabic" panose="02020603050405020304" pitchFamily="18" charset="-78"/>
              </a:rPr>
              <a:t>والمحور </a:t>
            </a:r>
            <a:r>
              <a:rPr lang="ar-DZ" sz="4000" b="1" dirty="0">
                <a:latin typeface="Traditional Arabic" panose="02020603050405020304" pitchFamily="18" charset="-78"/>
                <a:cs typeface="Traditional Arabic" panose="02020603050405020304" pitchFamily="18" charset="-78"/>
              </a:rPr>
              <a:t>الثالث كان خاص بالفرضية الثانية.</a:t>
            </a:r>
          </a:p>
          <a:p>
            <a:pPr algn="just" rtl="1">
              <a:lnSpc>
                <a:spcPct val="150000"/>
              </a:lnSpc>
            </a:pPr>
            <a:r>
              <a:rPr lang="ar-SA" sz="4000" b="1" dirty="0" smtClean="0">
                <a:latin typeface="Traditional Arabic" panose="02020603050405020304" pitchFamily="18" charset="-78"/>
                <a:cs typeface="Traditional Arabic" panose="02020603050405020304" pitchFamily="18" charset="-78"/>
              </a:rPr>
              <a:t>ومحور الرابع خاص بالفرضية الثالثة.</a:t>
            </a:r>
          </a:p>
          <a:p>
            <a:pPr algn="just" rtl="1">
              <a:lnSpc>
                <a:spcPct val="150000"/>
              </a:lnSpc>
            </a:pPr>
            <a:endParaRPr lang="ar-SA" sz="4000" b="1" dirty="0" smtClean="0">
              <a:latin typeface="Traditional Arabic" panose="02020603050405020304" pitchFamily="18" charset="-78"/>
              <a:cs typeface="Traditional Arabic" panose="02020603050405020304" pitchFamily="18" charset="-78"/>
            </a:endParaRPr>
          </a:p>
          <a:p>
            <a:pPr algn="just" rtl="1">
              <a:lnSpc>
                <a:spcPct val="150000"/>
              </a:lnSpc>
            </a:pPr>
            <a:r>
              <a:rPr lang="ar-DZ" sz="4000" b="1" dirty="0" smtClean="0">
                <a:latin typeface="Traditional Arabic" panose="02020603050405020304" pitchFamily="18" charset="-78"/>
                <a:cs typeface="Traditional Arabic" panose="02020603050405020304" pitchFamily="18" charset="-78"/>
              </a:rPr>
              <a:t> </a:t>
            </a:r>
            <a:endParaRPr lang="ar-DZ" sz="4000" b="1" dirty="0">
              <a:latin typeface="Traditional Arabic" panose="02020603050405020304" pitchFamily="18" charset="-78"/>
              <a:cs typeface="Traditional Arabic" panose="02020603050405020304" pitchFamily="18" charset="-78"/>
            </a:endParaRPr>
          </a:p>
        </p:txBody>
      </p:sp>
      <p:sp>
        <p:nvSpPr>
          <p:cNvPr id="39" name="Rectangle 18"/>
          <p:cNvSpPr>
            <a:spLocks noChangeArrowheads="1"/>
          </p:cNvSpPr>
          <p:nvPr/>
        </p:nvSpPr>
        <p:spPr bwMode="auto">
          <a:xfrm>
            <a:off x="9901206" y="34175788"/>
            <a:ext cx="9521603" cy="1657611"/>
          </a:xfrm>
          <a:prstGeom prst="rect">
            <a:avLst/>
          </a:prstGeom>
          <a:ln>
            <a:no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lIns="91422" tIns="45711" rIns="91422" bIns="45711" anchor="ctr"/>
          <a:lstStyle/>
          <a:p>
            <a:pPr algn="r" rtl="1"/>
            <a:endParaRPr lang="ar-DZ">
              <a:solidFill>
                <a:srgbClr val="000000"/>
              </a:solidFill>
              <a:latin typeface="Tahoma" pitchFamily="34" charset="0"/>
            </a:endParaRPr>
          </a:p>
        </p:txBody>
      </p:sp>
      <p:sp>
        <p:nvSpPr>
          <p:cNvPr id="40" name="Text Box 23"/>
          <p:cNvSpPr txBox="1"/>
          <p:nvPr/>
        </p:nvSpPr>
        <p:spPr>
          <a:xfrm>
            <a:off x="11044214" y="34390102"/>
            <a:ext cx="7262028" cy="1514109"/>
          </a:xfrm>
          <a:prstGeom prst="rect">
            <a:avLst/>
          </a:prstGeom>
          <a:solidFill>
            <a:schemeClr val="accent2">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115151" tIns="45702" rIns="91404" bIns="45702" anchor="ctr" anchorCtr="1"/>
          <a:lstStyle/>
          <a:p>
            <a:pPr algn="ctr" defTabSz="4179051" fontAlgn="auto">
              <a:spcBef>
                <a:spcPts val="2601"/>
              </a:spcBef>
              <a:spcAft>
                <a:spcPts val="0"/>
              </a:spcAft>
              <a:defRPr sz="1800" b="0" i="0" u="none" strike="noStrike" kern="0" cap="none" spc="0" baseline="0">
                <a:solidFill>
                  <a:srgbClr val="000000"/>
                </a:solidFill>
                <a:uFillTx/>
              </a:defRPr>
            </a:pPr>
            <a:r>
              <a:rPr lang="ar-DZ" sz="6000" b="1" dirty="0" smtClean="0">
                <a:latin typeface="Traditional Arabic" panose="02020603050405020304" pitchFamily="18" charset="-78"/>
                <a:cs typeface="Traditional Arabic" panose="02020603050405020304" pitchFamily="18" charset="-78"/>
              </a:rPr>
              <a:t>مجتمع البحث وعينة الدراسة  </a:t>
            </a:r>
            <a:endParaRPr lang="fr-FR" sz="6000" b="1" kern="0" dirty="0">
              <a:solidFill>
                <a:srgbClr val="000000"/>
              </a:solidFill>
              <a:latin typeface="Traditional Arabic" panose="02020603050405020304" pitchFamily="18" charset="-78"/>
              <a:cs typeface="Traditional Arabic" panose="02020603050405020304" pitchFamily="18" charset="-78"/>
            </a:endParaRPr>
          </a:p>
        </p:txBody>
      </p:sp>
      <p:sp>
        <p:nvSpPr>
          <p:cNvPr id="10" name="Bulle ronde 9"/>
          <p:cNvSpPr/>
          <p:nvPr/>
        </p:nvSpPr>
        <p:spPr>
          <a:xfrm>
            <a:off x="9472578" y="36176052"/>
            <a:ext cx="10917094" cy="5188745"/>
          </a:xfrm>
          <a:prstGeom prst="wedgeEllipseCallou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1" anchor="ctr"/>
          <a:lstStyle/>
          <a:p>
            <a:pPr algn="just" rtl="1"/>
            <a:r>
              <a:rPr lang="ar-SA" sz="4000" b="1" dirty="0" smtClean="0">
                <a:latin typeface="Traditional Arabic" pitchFamily="18" charset="-78"/>
                <a:cs typeface="Traditional Arabic" pitchFamily="18" charset="-78"/>
              </a:rPr>
              <a:t>و يتمثل مجتمع  البحث الذي ستجرى عليه الدراسة في مؤسسة اتصالات الجزائر بالوادي.</a:t>
            </a:r>
            <a:endParaRPr lang="fr-FR" sz="4000" b="1" dirty="0" smtClean="0">
              <a:latin typeface="Traditional Arabic" pitchFamily="18" charset="-78"/>
              <a:cs typeface="Traditional Arabic" pitchFamily="18" charset="-78"/>
            </a:endParaRPr>
          </a:p>
          <a:p>
            <a:pPr algn="just" rtl="1"/>
            <a:r>
              <a:rPr lang="ar-SA" sz="4000" b="1" dirty="0" smtClean="0">
                <a:latin typeface="Traditional Arabic" pitchFamily="18" charset="-78"/>
                <a:cs typeface="Traditional Arabic" pitchFamily="18" charset="-78"/>
              </a:rPr>
              <a:t>و لحصر</a:t>
            </a:r>
            <a:r>
              <a:rPr lang="ar-DZ" sz="4000" b="1" dirty="0" smtClean="0">
                <a:latin typeface="Traditional Arabic" pitchFamily="18" charset="-78"/>
                <a:cs typeface="Traditional Arabic" pitchFamily="18" charset="-78"/>
              </a:rPr>
              <a:t> الموضوع من كل جوانبه تم اختيار طريقة </a:t>
            </a:r>
            <a:r>
              <a:rPr lang="ar-SA" sz="4000" b="1" dirty="0" smtClean="0">
                <a:latin typeface="Traditional Arabic" pitchFamily="18" charset="-78"/>
                <a:cs typeface="Traditional Arabic" pitchFamily="18" charset="-78"/>
              </a:rPr>
              <a:t>الحصر الشامل </a:t>
            </a:r>
            <a:r>
              <a:rPr lang="ar-DZ" sz="4000" b="1" dirty="0" smtClean="0">
                <a:latin typeface="Traditional Arabic" pitchFamily="18" charset="-78"/>
                <a:cs typeface="Traditional Arabic" pitchFamily="18" charset="-78"/>
              </a:rPr>
              <a:t>و يراد بهذا الأخير  الذي يشمل جمهور الدراسة بأكمله </a:t>
            </a:r>
            <a:r>
              <a:rPr lang="ar-DZ" sz="4000" b="1" dirty="0" err="1" smtClean="0">
                <a:latin typeface="Traditional Arabic" pitchFamily="18" charset="-78"/>
                <a:cs typeface="Traditional Arabic" pitchFamily="18" charset="-78"/>
              </a:rPr>
              <a:t>و</a:t>
            </a:r>
            <a:r>
              <a:rPr lang="ar-DZ" sz="4000" b="1" dirty="0" smtClean="0">
                <a:latin typeface="Traditional Arabic" pitchFamily="18" charset="-78"/>
                <a:cs typeface="Traditional Arabic" pitchFamily="18" charset="-78"/>
              </a:rPr>
              <a:t> تغطية كل مفردة من مفرداته أي </a:t>
            </a:r>
            <a:r>
              <a:rPr lang="ar-SA" sz="4000" b="1" dirty="0" err="1" smtClean="0">
                <a:latin typeface="Traditional Arabic" pitchFamily="18" charset="-78"/>
                <a:cs typeface="Traditional Arabic" pitchFamily="18" charset="-78"/>
              </a:rPr>
              <a:t>موظيفين</a:t>
            </a:r>
            <a:r>
              <a:rPr lang="ar-SA" sz="4000" b="1" dirty="0" smtClean="0">
                <a:latin typeface="Traditional Arabic" pitchFamily="18" charset="-78"/>
                <a:cs typeface="Traditional Arabic" pitchFamily="18" charset="-78"/>
              </a:rPr>
              <a:t> </a:t>
            </a:r>
            <a:r>
              <a:rPr lang="ar-SA" sz="4000" b="1" dirty="0" err="1" smtClean="0">
                <a:latin typeface="Traditional Arabic" pitchFamily="18" charset="-78"/>
                <a:cs typeface="Traditional Arabic" pitchFamily="18" charset="-78"/>
              </a:rPr>
              <a:t>إتصالات</a:t>
            </a:r>
            <a:r>
              <a:rPr lang="ar-SA" sz="4000" b="1" dirty="0" smtClean="0">
                <a:latin typeface="Traditional Arabic" pitchFamily="18" charset="-78"/>
                <a:cs typeface="Traditional Arabic" pitchFamily="18" charset="-78"/>
              </a:rPr>
              <a:t> الجزائر </a:t>
            </a:r>
            <a:r>
              <a:rPr lang="ar-DZ" sz="4000" b="1" dirty="0" smtClean="0">
                <a:latin typeface="Traditional Arabic" pitchFamily="18" charset="-78"/>
                <a:cs typeface="Traditional Arabic" pitchFamily="18" charset="-78"/>
              </a:rPr>
              <a:t>؛ </a:t>
            </a:r>
            <a:r>
              <a:rPr lang="ar-DZ" sz="4000" b="1" dirty="0" err="1" smtClean="0">
                <a:latin typeface="Traditional Arabic" pitchFamily="18" charset="-78"/>
                <a:cs typeface="Traditional Arabic" pitchFamily="18" charset="-78"/>
              </a:rPr>
              <a:t>و</a:t>
            </a:r>
            <a:r>
              <a:rPr lang="ar-DZ" sz="4000" b="1" dirty="0" smtClean="0">
                <a:latin typeface="Traditional Arabic" pitchFamily="18" charset="-78"/>
                <a:cs typeface="Traditional Arabic" pitchFamily="18" charset="-78"/>
              </a:rPr>
              <a:t> بالتالي قدر مجتمع البحث </a:t>
            </a:r>
            <a:r>
              <a:rPr lang="ar-DZ" sz="4000" b="1" dirty="0" err="1" smtClean="0">
                <a:latin typeface="Traditional Arabic" pitchFamily="18" charset="-78"/>
                <a:cs typeface="Traditional Arabic" pitchFamily="18" charset="-78"/>
              </a:rPr>
              <a:t>بـــ</a:t>
            </a:r>
            <a:r>
              <a:rPr lang="ar-SA" sz="4000" b="1" dirty="0" smtClean="0">
                <a:latin typeface="Traditional Arabic" pitchFamily="18" charset="-78"/>
                <a:cs typeface="Traditional Arabic" pitchFamily="18" charset="-78"/>
              </a:rPr>
              <a:t>44موظف بالمؤسسة</a:t>
            </a:r>
            <a:r>
              <a:rPr lang="ar-DZ" sz="4000" b="1" dirty="0" smtClean="0">
                <a:latin typeface="Traditional Arabic" pitchFamily="18" charset="-78"/>
                <a:cs typeface="Traditional Arabic" pitchFamily="18" charset="-78"/>
              </a:rPr>
              <a:t>.</a:t>
            </a:r>
            <a:endParaRPr lang="fr-FR" sz="4000" b="1" dirty="0">
              <a:latin typeface="Traditional Arabic" pitchFamily="18" charset="-78"/>
              <a:cs typeface="Traditional Arabic" pitchFamily="18" charset="-78"/>
            </a:endParaRPr>
          </a:p>
        </p:txBody>
      </p:sp>
      <p:pic>
        <p:nvPicPr>
          <p:cNvPr id="11" name="Image 10"/>
          <p:cNvPicPr>
            <a:picLocks noChangeAspect="1"/>
          </p:cNvPicPr>
          <p:nvPr/>
        </p:nvPicPr>
        <p:blipFill>
          <a:blip r:embed="rId5"/>
          <a:stretch>
            <a:fillRect/>
          </a:stretch>
        </p:blipFill>
        <p:spPr>
          <a:xfrm>
            <a:off x="20402592" y="34247226"/>
            <a:ext cx="8401008" cy="8958174"/>
          </a:xfrm>
          <a:prstGeom prst="rect">
            <a:avLst/>
          </a:prstGeom>
        </p:spPr>
      </p:pic>
      <p:pic>
        <p:nvPicPr>
          <p:cNvPr id="13" name="Image 12"/>
          <p:cNvPicPr>
            <a:picLocks noChangeAspect="1"/>
          </p:cNvPicPr>
          <p:nvPr/>
        </p:nvPicPr>
        <p:blipFill>
          <a:blip r:embed="rId6"/>
          <a:stretch>
            <a:fillRect/>
          </a:stretch>
        </p:blipFill>
        <p:spPr>
          <a:xfrm>
            <a:off x="0" y="34175788"/>
            <a:ext cx="9401140" cy="9029612"/>
          </a:xfrm>
          <a:prstGeom prst="rect">
            <a:avLst/>
          </a:prstGeom>
        </p:spPr>
      </p:pic>
      <p:pic>
        <p:nvPicPr>
          <p:cNvPr id="4" name="Picture 2" descr="C:\Users\mini prix\Downloads\images (14).jpg"/>
          <p:cNvPicPr>
            <a:picLocks noChangeAspect="1" noChangeArrowheads="1"/>
          </p:cNvPicPr>
          <p:nvPr/>
        </p:nvPicPr>
        <p:blipFill>
          <a:blip r:embed="rId7"/>
          <a:srcRect/>
          <a:stretch>
            <a:fillRect/>
          </a:stretch>
        </p:blipFill>
        <p:spPr bwMode="auto">
          <a:xfrm>
            <a:off x="12901602" y="27960682"/>
            <a:ext cx="5643602" cy="4572032"/>
          </a:xfrm>
          <a:prstGeom prst="rect">
            <a:avLst/>
          </a:prstGeom>
          <a:noFill/>
        </p:spPr>
      </p:pic>
      <p:pic>
        <p:nvPicPr>
          <p:cNvPr id="1027" name="Picture 3" descr="C:\Users\mini prix\Downloads\images.jpg"/>
          <p:cNvPicPr>
            <a:picLocks noChangeAspect="1" noChangeArrowheads="1"/>
          </p:cNvPicPr>
          <p:nvPr/>
        </p:nvPicPr>
        <p:blipFill>
          <a:blip r:embed="rId8"/>
          <a:srcRect/>
          <a:stretch>
            <a:fillRect/>
          </a:stretch>
        </p:blipFill>
        <p:spPr bwMode="auto">
          <a:xfrm>
            <a:off x="20402593" y="34318664"/>
            <a:ext cx="8401008" cy="8886736"/>
          </a:xfrm>
          <a:prstGeom prst="rect">
            <a:avLst/>
          </a:prstGeom>
          <a:noFill/>
        </p:spPr>
      </p:pic>
      <p:pic>
        <p:nvPicPr>
          <p:cNvPr id="31" name="Image 12"/>
          <p:cNvPicPr>
            <a:picLocks noChangeAspect="1"/>
          </p:cNvPicPr>
          <p:nvPr/>
        </p:nvPicPr>
        <p:blipFill>
          <a:blip r:embed="rId6"/>
          <a:stretch>
            <a:fillRect/>
          </a:stretch>
        </p:blipFill>
        <p:spPr>
          <a:xfrm>
            <a:off x="328514" y="34175788"/>
            <a:ext cx="9401140" cy="9029612"/>
          </a:xfrm>
          <a:prstGeom prst="rect">
            <a:avLst/>
          </a:prstGeom>
        </p:spPr>
      </p:pic>
      <p:pic>
        <p:nvPicPr>
          <p:cNvPr id="1028" name="Picture 4" descr="C:\Users\mini prix\Downloads\images (3).jpg"/>
          <p:cNvPicPr>
            <a:picLocks noChangeAspect="1" noChangeArrowheads="1"/>
          </p:cNvPicPr>
          <p:nvPr/>
        </p:nvPicPr>
        <p:blipFill>
          <a:blip r:embed="rId9"/>
          <a:srcRect/>
          <a:stretch>
            <a:fillRect/>
          </a:stretch>
        </p:blipFill>
        <p:spPr bwMode="auto">
          <a:xfrm>
            <a:off x="0" y="34175788"/>
            <a:ext cx="9758330" cy="902961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repeatCount="indefinite"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trips(downLeft)">
                                      <p:cBhvr>
                                        <p:cTn id="7" dur="3000"/>
                                        <p:tgtEl>
                                          <p:spTgt spid="1026"/>
                                        </p:tgtEl>
                                      </p:cBhvr>
                                    </p:animEffect>
                                  </p:childTnLst>
                                </p:cTn>
                              </p:par>
                              <p:par>
                                <p:cTn id="8" presetID="18" presetClass="entr" presetSubtype="12" repeatCount="indefinite"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strips(downLeft)">
                                      <p:cBhvr>
                                        <p:cTn id="10" dur="30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edge">
                                      <p:cBhvr>
                                        <p:cTn id="15" dur="20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to="" calcmode="lin" valueType="num">
                                      <p:cBhvr>
                                        <p:cTn id="20" dur="1" fill="hold"/>
                                        <p:tgtEl>
                                          <p:spTgt spid="2"/>
                                        </p:tgtEl>
                                        <p:attrNameLst>
                                          <p:attrName/>
                                        </p:attrNameLst>
                                      </p:cBhvr>
                                    </p:anim>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11278"/>
                                        </p:tgtEl>
                                        <p:attrNameLst>
                                          <p:attrName>style.visibility</p:attrName>
                                        </p:attrNameLst>
                                      </p:cBhvr>
                                      <p:to>
                                        <p:strVal val="visible"/>
                                      </p:to>
                                    </p:set>
                                    <p:anim to="" calcmode="lin" valueType="num">
                                      <p:cBhvr>
                                        <p:cTn id="25" dur="1" fill="hold"/>
                                        <p:tgtEl>
                                          <p:spTgt spid="11278"/>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to="" calcmode="lin" valueType="num">
                                      <p:cBhvr>
                                        <p:cTn id="28" dur="1" fill="hold"/>
                                        <p:tgtEl>
                                          <p:spTgt spid="43"/>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linds(horizontal)">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 to="" calcmode="lin" valueType="num">
                                      <p:cBhvr>
                                        <p:cTn id="38" dur="1" fill="hold"/>
                                        <p:tgtEl>
                                          <p:spTgt spid="19"/>
                                        </p:tgtEl>
                                        <p:attrNameLst>
                                          <p:attrName/>
                                        </p:attrNameLst>
                                      </p:cBhvr>
                                    </p:anim>
                                  </p:childTnLst>
                                </p:cTn>
                              </p:par>
                              <p:par>
                                <p:cTn id="39" presetID="24"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 to="" calcmode="lin" valueType="num">
                                      <p:cBhvr>
                                        <p:cTn id="41" dur="1" fill="hold"/>
                                        <p:tgtEl>
                                          <p:spTgt spid="21"/>
                                        </p:tgtEl>
                                        <p:attrNameLst>
                                          <p:attrName/>
                                        </p:attrNameLst>
                                      </p:cBhvr>
                                    </p:anim>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blinds(horizontal)">
                                      <p:cBhvr>
                                        <p:cTn id="46" dur="500"/>
                                        <p:tgtEl>
                                          <p:spTgt spid="6"/>
                                        </p:tgtEl>
                                      </p:cBhvr>
                                    </p:animEffect>
                                  </p:childTnLst>
                                </p:cTn>
                              </p:par>
                            </p:childTnLst>
                          </p:cTn>
                        </p:par>
                      </p:childTnLst>
                    </p:cTn>
                  </p:par>
                  <p:par>
                    <p:cTn id="47" fill="hold">
                      <p:stCondLst>
                        <p:cond delay="indefinite"/>
                      </p:stCondLst>
                      <p:childTnLst>
                        <p:par>
                          <p:cTn id="48" fill="hold">
                            <p:stCondLst>
                              <p:cond delay="0"/>
                            </p:stCondLst>
                            <p:childTnLst>
                              <p:par>
                                <p:cTn id="49" presetID="24" presetClass="entr" presetSubtype="0" fill="hold" grpId="0" nodeType="clickEffect">
                                  <p:stCondLst>
                                    <p:cond delay="0"/>
                                  </p:stCondLst>
                                  <p:childTnLst>
                                    <p:set>
                                      <p:cBhvr>
                                        <p:cTn id="50" dur="1" fill="hold">
                                          <p:stCondLst>
                                            <p:cond delay="0"/>
                                          </p:stCondLst>
                                        </p:cTn>
                                        <p:tgtEl>
                                          <p:spTgt spid="11284"/>
                                        </p:tgtEl>
                                        <p:attrNameLst>
                                          <p:attrName>style.visibility</p:attrName>
                                        </p:attrNameLst>
                                      </p:cBhvr>
                                      <p:to>
                                        <p:strVal val="visible"/>
                                      </p:to>
                                    </p:set>
                                    <p:anim to="" calcmode="lin" valueType="num">
                                      <p:cBhvr>
                                        <p:cTn id="51" dur="1" fill="hold"/>
                                        <p:tgtEl>
                                          <p:spTgt spid="11284"/>
                                        </p:tgtEl>
                                        <p:attrNameLst>
                                          <p:attrName/>
                                        </p:attrNameLst>
                                      </p:cBhvr>
                                    </p:anim>
                                  </p:childTnLst>
                                </p:cTn>
                              </p:par>
                              <p:par>
                                <p:cTn id="52" presetID="24" presetClass="entr" presetSubtype="0" fill="hold" grpId="0" nodeType="withEffect">
                                  <p:stCondLst>
                                    <p:cond delay="0"/>
                                  </p:stCondLst>
                                  <p:childTnLst>
                                    <p:set>
                                      <p:cBhvr>
                                        <p:cTn id="53" dur="1" fill="hold">
                                          <p:stCondLst>
                                            <p:cond delay="0"/>
                                          </p:stCondLst>
                                        </p:cTn>
                                        <p:tgtEl>
                                          <p:spTgt spid="49"/>
                                        </p:tgtEl>
                                        <p:attrNameLst>
                                          <p:attrName>style.visibility</p:attrName>
                                        </p:attrNameLst>
                                      </p:cBhvr>
                                      <p:to>
                                        <p:strVal val="visible"/>
                                      </p:to>
                                    </p:set>
                                    <p:anim to="" calcmode="lin" valueType="num">
                                      <p:cBhvr>
                                        <p:cTn id="54" dur="1" fill="hold"/>
                                        <p:tgtEl>
                                          <p:spTgt spid="49"/>
                                        </p:tgtEl>
                                        <p:attrNameLst>
                                          <p:attrName/>
                                        </p:attrNameLst>
                                      </p:cBhvr>
                                    </p:anim>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blinds(horizontal)">
                                      <p:cBhvr>
                                        <p:cTn id="59" dur="500"/>
                                        <p:tgtEl>
                                          <p:spTgt spid="34"/>
                                        </p:tgtEl>
                                      </p:cBhvr>
                                    </p:animEffect>
                                  </p:childTnLst>
                                </p:cTn>
                              </p:par>
                            </p:childTnLst>
                          </p:cTn>
                        </p:par>
                      </p:childTnLst>
                    </p:cTn>
                  </p:par>
                  <p:par>
                    <p:cTn id="60" fill="hold">
                      <p:stCondLst>
                        <p:cond delay="indefinite"/>
                      </p:stCondLst>
                      <p:childTnLst>
                        <p:par>
                          <p:cTn id="61" fill="hold">
                            <p:stCondLst>
                              <p:cond delay="0"/>
                            </p:stCondLst>
                            <p:childTnLst>
                              <p:par>
                                <p:cTn id="62" presetID="24" presetClass="entr" presetSubtype="0" fill="hold" grpId="0" nodeType="clickEffect">
                                  <p:stCondLst>
                                    <p:cond delay="0"/>
                                  </p:stCondLst>
                                  <p:childTnLst>
                                    <p:set>
                                      <p:cBhvr>
                                        <p:cTn id="63" dur="1" fill="hold">
                                          <p:stCondLst>
                                            <p:cond delay="0"/>
                                          </p:stCondLst>
                                        </p:cTn>
                                        <p:tgtEl>
                                          <p:spTgt spid="11276"/>
                                        </p:tgtEl>
                                        <p:attrNameLst>
                                          <p:attrName>style.visibility</p:attrName>
                                        </p:attrNameLst>
                                      </p:cBhvr>
                                      <p:to>
                                        <p:strVal val="visible"/>
                                      </p:to>
                                    </p:set>
                                    <p:anim to="" calcmode="lin" valueType="num">
                                      <p:cBhvr>
                                        <p:cTn id="64" dur="1" fill="hold"/>
                                        <p:tgtEl>
                                          <p:spTgt spid="11276"/>
                                        </p:tgtEl>
                                        <p:attrNameLst>
                                          <p:attrName/>
                                        </p:attrNameLst>
                                      </p:cBhvr>
                                    </p:anim>
                                  </p:childTnLst>
                                </p:cTn>
                              </p:par>
                              <p:par>
                                <p:cTn id="65" presetID="24" presetClass="entr" presetSubtype="0"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 to="" calcmode="lin" valueType="num">
                                      <p:cBhvr>
                                        <p:cTn id="67" dur="1" fill="hold"/>
                                        <p:tgtEl>
                                          <p:spTgt spid="38"/>
                                        </p:tgtEl>
                                        <p:attrNameLst>
                                          <p:attrName/>
                                        </p:attrNameLst>
                                      </p:cBhvr>
                                    </p:anim>
                                  </p:childTnLst>
                                </p:cTn>
                              </p:par>
                            </p:childTnLst>
                          </p:cTn>
                        </p:par>
                      </p:childTnLst>
                    </p:cTn>
                  </p:par>
                  <p:par>
                    <p:cTn id="68" fill="hold">
                      <p:stCondLst>
                        <p:cond delay="indefinite"/>
                      </p:stCondLst>
                      <p:childTnLst>
                        <p:par>
                          <p:cTn id="69" fill="hold">
                            <p:stCondLst>
                              <p:cond delay="0"/>
                            </p:stCondLst>
                            <p:childTnLst>
                              <p:par>
                                <p:cTn id="70" presetID="20" presetClass="entr" presetSubtype="0" fill="hold" grpId="0"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edge">
                                      <p:cBhvr>
                                        <p:cTn id="72" dur="2000"/>
                                        <p:tgtEl>
                                          <p:spTgt spid="26"/>
                                        </p:tgtEl>
                                      </p:cBhvr>
                                    </p:animEffect>
                                  </p:childTnLst>
                                </p:cTn>
                              </p:par>
                            </p:childTnLst>
                          </p:cTn>
                        </p:par>
                      </p:childTnLst>
                    </p:cTn>
                  </p:par>
                  <p:par>
                    <p:cTn id="73" fill="hold">
                      <p:stCondLst>
                        <p:cond delay="indefinite"/>
                      </p:stCondLst>
                      <p:childTnLst>
                        <p:par>
                          <p:cTn id="74" fill="hold">
                            <p:stCondLst>
                              <p:cond delay="0"/>
                            </p:stCondLst>
                            <p:childTnLst>
                              <p:par>
                                <p:cTn id="75" presetID="24" presetClass="entr" presetSubtype="0" fill="hold" grpId="0" nodeType="clickEffect">
                                  <p:stCondLst>
                                    <p:cond delay="0"/>
                                  </p:stCondLst>
                                  <p:childTnLst>
                                    <p:set>
                                      <p:cBhvr>
                                        <p:cTn id="76" dur="1" fill="hold">
                                          <p:stCondLst>
                                            <p:cond delay="0"/>
                                          </p:stCondLst>
                                        </p:cTn>
                                        <p:tgtEl>
                                          <p:spTgt spid="11282"/>
                                        </p:tgtEl>
                                        <p:attrNameLst>
                                          <p:attrName>style.visibility</p:attrName>
                                        </p:attrNameLst>
                                      </p:cBhvr>
                                      <p:to>
                                        <p:strVal val="visible"/>
                                      </p:to>
                                    </p:set>
                                    <p:anim to="" calcmode="lin" valueType="num">
                                      <p:cBhvr>
                                        <p:cTn id="77" dur="1" fill="hold"/>
                                        <p:tgtEl>
                                          <p:spTgt spid="11282"/>
                                        </p:tgtEl>
                                        <p:attrNameLst>
                                          <p:attrName/>
                                        </p:attrNameLst>
                                      </p:cBhvr>
                                    </p:anim>
                                  </p:childTnLst>
                                </p:cTn>
                              </p:par>
                              <p:par>
                                <p:cTn id="78" presetID="24" presetClass="entr" presetSubtype="0" fill="hold" grpId="0" nodeType="withEffect">
                                  <p:stCondLst>
                                    <p:cond delay="0"/>
                                  </p:stCondLst>
                                  <p:childTnLst>
                                    <p:set>
                                      <p:cBhvr>
                                        <p:cTn id="79" dur="1" fill="hold">
                                          <p:stCondLst>
                                            <p:cond delay="0"/>
                                          </p:stCondLst>
                                        </p:cTn>
                                        <p:tgtEl>
                                          <p:spTgt spid="47"/>
                                        </p:tgtEl>
                                        <p:attrNameLst>
                                          <p:attrName>style.visibility</p:attrName>
                                        </p:attrNameLst>
                                      </p:cBhvr>
                                      <p:to>
                                        <p:strVal val="visible"/>
                                      </p:to>
                                    </p:set>
                                    <p:anim to="" calcmode="lin" valueType="num">
                                      <p:cBhvr>
                                        <p:cTn id="80" dur="1" fill="hold"/>
                                        <p:tgtEl>
                                          <p:spTgt spid="47"/>
                                        </p:tgtEl>
                                        <p:attrNameLst>
                                          <p:attrName/>
                                        </p:attrNameLst>
                                      </p:cBhvr>
                                    </p:anim>
                                  </p:childTnLst>
                                </p:cTn>
                              </p:par>
                            </p:childTnLst>
                          </p:cTn>
                        </p:par>
                      </p:childTnLst>
                    </p:cTn>
                  </p:par>
                  <p:par>
                    <p:cTn id="81" fill="hold">
                      <p:stCondLst>
                        <p:cond delay="indefinite"/>
                      </p:stCondLst>
                      <p:childTnLst>
                        <p:par>
                          <p:cTn id="82" fill="hold">
                            <p:stCondLst>
                              <p:cond delay="0"/>
                            </p:stCondLst>
                            <p:childTnLst>
                              <p:par>
                                <p:cTn id="83" presetID="20" presetClass="entr" presetSubtype="0" fill="hold" grpId="0" nodeType="click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edge">
                                      <p:cBhvr>
                                        <p:cTn id="85" dur="2000"/>
                                        <p:tgtEl>
                                          <p:spTgt spid="25"/>
                                        </p:tgtEl>
                                      </p:cBhvr>
                                    </p:animEffect>
                                  </p:childTnLst>
                                </p:cTn>
                              </p:par>
                            </p:childTnLst>
                          </p:cTn>
                        </p:par>
                      </p:childTnLst>
                    </p:cTn>
                  </p:par>
                  <p:par>
                    <p:cTn id="86" fill="hold">
                      <p:stCondLst>
                        <p:cond delay="indefinite"/>
                      </p:stCondLst>
                      <p:childTnLst>
                        <p:par>
                          <p:cTn id="87" fill="hold">
                            <p:stCondLst>
                              <p:cond delay="0"/>
                            </p:stCondLst>
                            <p:childTnLst>
                              <p:par>
                                <p:cTn id="88" presetID="24" presetClass="entr" presetSubtype="0" fill="hold" grpId="0" nodeType="clickEffect">
                                  <p:stCondLst>
                                    <p:cond delay="0"/>
                                  </p:stCondLst>
                                  <p:childTnLst>
                                    <p:set>
                                      <p:cBhvr>
                                        <p:cTn id="89" dur="1" fill="hold">
                                          <p:stCondLst>
                                            <p:cond delay="0"/>
                                          </p:stCondLst>
                                        </p:cTn>
                                        <p:tgtEl>
                                          <p:spTgt spid="33"/>
                                        </p:tgtEl>
                                        <p:attrNameLst>
                                          <p:attrName>style.visibility</p:attrName>
                                        </p:attrNameLst>
                                      </p:cBhvr>
                                      <p:to>
                                        <p:strVal val="visible"/>
                                      </p:to>
                                    </p:set>
                                    <p:anim to="" calcmode="lin" valueType="num">
                                      <p:cBhvr>
                                        <p:cTn id="90" dur="1" fill="hold"/>
                                        <p:tgtEl>
                                          <p:spTgt spid="33"/>
                                        </p:tgtEl>
                                        <p:attrNameLst>
                                          <p:attrName/>
                                        </p:attrNameLst>
                                      </p:cBhvr>
                                    </p:anim>
                                  </p:childTnLst>
                                </p:cTn>
                              </p:par>
                              <p:par>
                                <p:cTn id="91" presetID="24" presetClass="entr" presetSubtype="0" fill="hold" grpId="0" nodeType="withEffect">
                                  <p:stCondLst>
                                    <p:cond delay="0"/>
                                  </p:stCondLst>
                                  <p:childTnLst>
                                    <p:set>
                                      <p:cBhvr>
                                        <p:cTn id="92" dur="1" fill="hold">
                                          <p:stCondLst>
                                            <p:cond delay="0"/>
                                          </p:stCondLst>
                                        </p:cTn>
                                        <p:tgtEl>
                                          <p:spTgt spid="35"/>
                                        </p:tgtEl>
                                        <p:attrNameLst>
                                          <p:attrName>style.visibility</p:attrName>
                                        </p:attrNameLst>
                                      </p:cBhvr>
                                      <p:to>
                                        <p:strVal val="visible"/>
                                      </p:to>
                                    </p:set>
                                    <p:anim to="" calcmode="lin" valueType="num">
                                      <p:cBhvr>
                                        <p:cTn id="93" dur="1" fill="hold"/>
                                        <p:tgtEl>
                                          <p:spTgt spid="35"/>
                                        </p:tgtEl>
                                        <p:attrNameLst>
                                          <p:attrName/>
                                        </p:attrNameLst>
                                      </p:cBhvr>
                                    </p:anim>
                                  </p:childTnLst>
                                </p:cTn>
                              </p:par>
                            </p:childTnLst>
                          </p:cTn>
                        </p:par>
                      </p:childTnLst>
                    </p:cTn>
                  </p:par>
                  <p:par>
                    <p:cTn id="94" fill="hold">
                      <p:stCondLst>
                        <p:cond delay="indefinite"/>
                      </p:stCondLst>
                      <p:childTnLst>
                        <p:par>
                          <p:cTn id="95" fill="hold">
                            <p:stCondLst>
                              <p:cond delay="0"/>
                            </p:stCondLst>
                            <p:childTnLst>
                              <p:par>
                                <p:cTn id="96" presetID="3" presetClass="entr" presetSubtype="10" fill="hold" grpId="0" nodeType="clickEffect">
                                  <p:stCondLst>
                                    <p:cond delay="0"/>
                                  </p:stCondLst>
                                  <p:childTnLst>
                                    <p:set>
                                      <p:cBhvr>
                                        <p:cTn id="97" dur="1" fill="hold">
                                          <p:stCondLst>
                                            <p:cond delay="0"/>
                                          </p:stCondLst>
                                        </p:cTn>
                                        <p:tgtEl>
                                          <p:spTgt spid="7"/>
                                        </p:tgtEl>
                                        <p:attrNameLst>
                                          <p:attrName>style.visibility</p:attrName>
                                        </p:attrNameLst>
                                      </p:cBhvr>
                                      <p:to>
                                        <p:strVal val="visible"/>
                                      </p:to>
                                    </p:set>
                                    <p:animEffect transition="in" filter="blinds(horizontal)">
                                      <p:cBhvr>
                                        <p:cTn id="98" dur="500"/>
                                        <p:tgtEl>
                                          <p:spTgt spid="7"/>
                                        </p:tgtEl>
                                      </p:cBhvr>
                                    </p:animEffect>
                                  </p:childTnLst>
                                </p:cTn>
                              </p:par>
                            </p:childTnLst>
                          </p:cTn>
                        </p:par>
                      </p:childTnLst>
                    </p:cTn>
                  </p:par>
                  <p:par>
                    <p:cTn id="99" fill="hold">
                      <p:stCondLst>
                        <p:cond delay="indefinite"/>
                      </p:stCondLst>
                      <p:childTnLst>
                        <p:par>
                          <p:cTn id="100" fill="hold">
                            <p:stCondLst>
                              <p:cond delay="0"/>
                            </p:stCondLst>
                            <p:childTnLst>
                              <p:par>
                                <p:cTn id="101" presetID="21" presetClass="entr" presetSubtype="4" fill="hold" nodeType="clickEffect">
                                  <p:stCondLst>
                                    <p:cond delay="0"/>
                                  </p:stCondLst>
                                  <p:childTnLst>
                                    <p:set>
                                      <p:cBhvr>
                                        <p:cTn id="102" dur="1" fill="hold">
                                          <p:stCondLst>
                                            <p:cond delay="0"/>
                                          </p:stCondLst>
                                        </p:cTn>
                                        <p:tgtEl>
                                          <p:spTgt spid="11"/>
                                        </p:tgtEl>
                                        <p:attrNameLst>
                                          <p:attrName>style.visibility</p:attrName>
                                        </p:attrNameLst>
                                      </p:cBhvr>
                                      <p:to>
                                        <p:strVal val="visible"/>
                                      </p:to>
                                    </p:set>
                                    <p:animEffect transition="in" filter="wheel(4)">
                                      <p:cBhvr>
                                        <p:cTn id="103" dur="2000"/>
                                        <p:tgtEl>
                                          <p:spTgt spid="11"/>
                                        </p:tgtEl>
                                      </p:cBhvr>
                                    </p:animEffect>
                                  </p:childTnLst>
                                </p:cTn>
                              </p:par>
                            </p:childTnLst>
                          </p:cTn>
                        </p:par>
                      </p:childTnLst>
                    </p:cTn>
                  </p:par>
                  <p:par>
                    <p:cTn id="104" fill="hold">
                      <p:stCondLst>
                        <p:cond delay="indefinite"/>
                      </p:stCondLst>
                      <p:childTnLst>
                        <p:par>
                          <p:cTn id="105" fill="hold">
                            <p:stCondLst>
                              <p:cond delay="0"/>
                            </p:stCondLst>
                            <p:childTnLst>
                              <p:par>
                                <p:cTn id="106" presetID="24" presetClass="entr" presetSubtype="0" fill="hold" grpId="0" nodeType="clickEffect">
                                  <p:stCondLst>
                                    <p:cond delay="0"/>
                                  </p:stCondLst>
                                  <p:childTnLst>
                                    <p:set>
                                      <p:cBhvr>
                                        <p:cTn id="107" dur="1" fill="hold">
                                          <p:stCondLst>
                                            <p:cond delay="0"/>
                                          </p:stCondLst>
                                        </p:cTn>
                                        <p:tgtEl>
                                          <p:spTgt spid="39"/>
                                        </p:tgtEl>
                                        <p:attrNameLst>
                                          <p:attrName>style.visibility</p:attrName>
                                        </p:attrNameLst>
                                      </p:cBhvr>
                                      <p:to>
                                        <p:strVal val="visible"/>
                                      </p:to>
                                    </p:set>
                                    <p:anim to="" calcmode="lin" valueType="num">
                                      <p:cBhvr>
                                        <p:cTn id="108" dur="1" fill="hold"/>
                                        <p:tgtEl>
                                          <p:spTgt spid="39"/>
                                        </p:tgtEl>
                                        <p:attrNameLst>
                                          <p:attrName/>
                                        </p:attrNameLst>
                                      </p:cBhvr>
                                    </p:anim>
                                  </p:childTnLst>
                                </p:cTn>
                              </p:par>
                              <p:par>
                                <p:cTn id="109" presetID="24" presetClass="entr" presetSubtype="0" fill="hold" grpId="0" nodeType="withEffect">
                                  <p:stCondLst>
                                    <p:cond delay="0"/>
                                  </p:stCondLst>
                                  <p:childTnLst>
                                    <p:set>
                                      <p:cBhvr>
                                        <p:cTn id="110" dur="1" fill="hold">
                                          <p:stCondLst>
                                            <p:cond delay="0"/>
                                          </p:stCondLst>
                                        </p:cTn>
                                        <p:tgtEl>
                                          <p:spTgt spid="40"/>
                                        </p:tgtEl>
                                        <p:attrNameLst>
                                          <p:attrName>style.visibility</p:attrName>
                                        </p:attrNameLst>
                                      </p:cBhvr>
                                      <p:to>
                                        <p:strVal val="visible"/>
                                      </p:to>
                                    </p:set>
                                    <p:anim to="" calcmode="lin" valueType="num">
                                      <p:cBhvr>
                                        <p:cTn id="111" dur="1" fill="hold"/>
                                        <p:tgtEl>
                                          <p:spTgt spid="40"/>
                                        </p:tgtEl>
                                        <p:attrNameLst>
                                          <p:attrName/>
                                        </p:attrNameLst>
                                      </p:cBhvr>
                                    </p:anim>
                                  </p:childTnLst>
                                </p:cTn>
                              </p:par>
                            </p:childTnLst>
                          </p:cTn>
                        </p:par>
                      </p:childTnLst>
                    </p:cTn>
                  </p:par>
                  <p:par>
                    <p:cTn id="112" fill="hold">
                      <p:stCondLst>
                        <p:cond delay="indefinite"/>
                      </p:stCondLst>
                      <p:childTnLst>
                        <p:par>
                          <p:cTn id="113" fill="hold">
                            <p:stCondLst>
                              <p:cond delay="0"/>
                            </p:stCondLst>
                            <p:childTnLst>
                              <p:par>
                                <p:cTn id="114" presetID="20" presetClass="entr" presetSubtype="0" fill="hold" grpId="0" nodeType="clickEffect">
                                  <p:stCondLst>
                                    <p:cond delay="0"/>
                                  </p:stCondLst>
                                  <p:childTnLst>
                                    <p:set>
                                      <p:cBhvr>
                                        <p:cTn id="115" dur="1" fill="hold">
                                          <p:stCondLst>
                                            <p:cond delay="0"/>
                                          </p:stCondLst>
                                        </p:cTn>
                                        <p:tgtEl>
                                          <p:spTgt spid="10"/>
                                        </p:tgtEl>
                                        <p:attrNameLst>
                                          <p:attrName>style.visibility</p:attrName>
                                        </p:attrNameLst>
                                      </p:cBhvr>
                                      <p:to>
                                        <p:strVal val="visible"/>
                                      </p:to>
                                    </p:set>
                                    <p:animEffect transition="in" filter="wedge">
                                      <p:cBhvr>
                                        <p:cTn id="116" dur="2000"/>
                                        <p:tgtEl>
                                          <p:spTgt spid="10"/>
                                        </p:tgtEl>
                                      </p:cBhvr>
                                    </p:animEffect>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nodeType="clickEffect">
                                  <p:stCondLst>
                                    <p:cond delay="0"/>
                                  </p:stCondLst>
                                  <p:childTnLst>
                                    <p:set>
                                      <p:cBhvr>
                                        <p:cTn id="120" dur="1" fill="hold">
                                          <p:stCondLst>
                                            <p:cond delay="0"/>
                                          </p:stCondLst>
                                        </p:cTn>
                                        <p:tgtEl>
                                          <p:spTgt spid="13"/>
                                        </p:tgtEl>
                                        <p:attrNameLst>
                                          <p:attrName>style.visibility</p:attrName>
                                        </p:attrNameLst>
                                      </p:cBhvr>
                                      <p:to>
                                        <p:strVal val="visible"/>
                                      </p:to>
                                    </p:set>
                                    <p:anim calcmode="lin" valueType="num">
                                      <p:cBhvr additive="base">
                                        <p:cTn id="121" dur="500" fill="hold"/>
                                        <p:tgtEl>
                                          <p:spTgt spid="13"/>
                                        </p:tgtEl>
                                        <p:attrNameLst>
                                          <p:attrName>ppt_x</p:attrName>
                                        </p:attrNameLst>
                                      </p:cBhvr>
                                      <p:tavLst>
                                        <p:tav tm="0">
                                          <p:val>
                                            <p:strVal val="#ppt_x"/>
                                          </p:val>
                                        </p:tav>
                                        <p:tav tm="100000">
                                          <p:val>
                                            <p:strVal val="#ppt_x"/>
                                          </p:val>
                                        </p:tav>
                                      </p:tavLst>
                                    </p:anim>
                                    <p:anim calcmode="lin" valueType="num">
                                      <p:cBhvr additive="base">
                                        <p:cTn id="1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nodeType="clickEffect">
                                  <p:stCondLst>
                                    <p:cond delay="0"/>
                                  </p:stCondLst>
                                  <p:childTnLst>
                                    <p:set>
                                      <p:cBhvr>
                                        <p:cTn id="126" dur="1" fill="hold">
                                          <p:stCondLst>
                                            <p:cond delay="0"/>
                                          </p:stCondLst>
                                        </p:cTn>
                                        <p:tgtEl>
                                          <p:spTgt spid="31"/>
                                        </p:tgtEl>
                                        <p:attrNameLst>
                                          <p:attrName>style.visibility</p:attrName>
                                        </p:attrNameLst>
                                      </p:cBhvr>
                                      <p:to>
                                        <p:strVal val="visible"/>
                                      </p:to>
                                    </p:set>
                                    <p:anim calcmode="lin" valueType="num">
                                      <p:cBhvr additive="base">
                                        <p:cTn id="127" dur="500" fill="hold"/>
                                        <p:tgtEl>
                                          <p:spTgt spid="31"/>
                                        </p:tgtEl>
                                        <p:attrNameLst>
                                          <p:attrName>ppt_x</p:attrName>
                                        </p:attrNameLst>
                                      </p:cBhvr>
                                      <p:tavLst>
                                        <p:tav tm="0">
                                          <p:val>
                                            <p:strVal val="#ppt_x"/>
                                          </p:val>
                                        </p:tav>
                                        <p:tav tm="100000">
                                          <p:val>
                                            <p:strVal val="#ppt_x"/>
                                          </p:val>
                                        </p:tav>
                                      </p:tavLst>
                                    </p:anim>
                                    <p:anim calcmode="lin" valueType="num">
                                      <p:cBhvr additive="base">
                                        <p:cTn id="12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1276" grpId="0" animBg="1"/>
      <p:bldP spid="38" grpId="0" animBg="1"/>
      <p:bldP spid="11278" grpId="0" animBg="1"/>
      <p:bldP spid="43" grpId="0" animBg="1"/>
      <p:bldP spid="11282" grpId="0" animBg="1"/>
      <p:bldP spid="47" grpId="0" animBg="1"/>
      <p:bldP spid="11284" grpId="0" animBg="1"/>
      <p:bldP spid="49" grpId="0" animBg="1"/>
      <p:bldP spid="34" grpId="0" animBg="1"/>
      <p:bldP spid="25" grpId="0" animBg="1"/>
      <p:bldP spid="2" grpId="0" animBg="1"/>
      <p:bldP spid="3" grpId="0" animBg="1"/>
      <p:bldP spid="19" grpId="0" animBg="1"/>
      <p:bldP spid="21" grpId="0" animBg="1"/>
      <p:bldP spid="6" grpId="0" animBg="1"/>
      <p:bldP spid="26" grpId="0" animBg="1"/>
      <p:bldP spid="33" grpId="0" animBg="1"/>
      <p:bldP spid="35" grpId="0" animBg="1"/>
      <p:bldP spid="7" grpId="0" animBg="1"/>
      <p:bldP spid="39" grpId="0" animBg="1"/>
      <p:bldP spid="40" grpId="0" animBg="1"/>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rigine">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755</TotalTime>
  <Words>665</Words>
  <Application>Microsoft Office PowerPoint</Application>
  <PresentationFormat>مخصص</PresentationFormat>
  <Paragraphs>37</Paragraphs>
  <Slides>1</Slides>
  <Notes>1</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Promenade</vt:lpstr>
      <vt:lpstr>الشريحة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mini prix</cp:lastModifiedBy>
  <cp:revision>84</cp:revision>
  <dcterms:created xsi:type="dcterms:W3CDTF">2014-04-16T09:22:23Z</dcterms:created>
  <dcterms:modified xsi:type="dcterms:W3CDTF">2015-03-01T07:09:06Z</dcterms:modified>
</cp:coreProperties>
</file>